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8cb3ae2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8cb3ae2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08cb3ae2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08cb3ae2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8cb3ae2b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8cb3ae2b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c2d5f7a39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c2d5f7a3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c800a726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3c800a726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c800a726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c800a726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That Pokemon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47325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63"/>
              <a:t>Team Treehouse: </a:t>
            </a:r>
            <a:endParaRPr sz="316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63"/>
              <a:t>Ken Ho(Lead), Abhinav Selvaraj, Breanna Chi, Prabhleen Bagri</a:t>
            </a:r>
            <a:endParaRPr sz="316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Accomplishments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Completed routing for the game over page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Revised the setup documentation</a:t>
            </a:r>
            <a:r>
              <a:rPr lang="en" sz="2400"/>
              <a:t>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Improved singleplayer gameplay quality via minor changes: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click delay, loading screen, responsive view</a:t>
            </a:r>
            <a:endParaRPr sz="24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5375" y="3495650"/>
            <a:ext cx="2056100" cy="137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 updated 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017725"/>
            <a:ext cx="8703900" cy="3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rgbClr val="38761D"/>
                </a:solidFill>
              </a:rPr>
              <a:t>-</a:t>
            </a:r>
            <a:r>
              <a:rPr b="1" lang="en" sz="1400">
                <a:solidFill>
                  <a:srgbClr val="38761D"/>
                </a:solidFill>
              </a:rPr>
              <a:t>Milestone 2, 2/26 (completed): Complete basic CRUD database operations, Home page UI, and begin single player functionality</a:t>
            </a:r>
            <a:endParaRPr b="1" sz="1400">
              <a:solidFill>
                <a:srgbClr val="38761D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rgbClr val="38761D"/>
                </a:solidFill>
              </a:rPr>
              <a:t>-</a:t>
            </a:r>
            <a:r>
              <a:rPr b="1" lang="en" sz="1400">
                <a:solidFill>
                  <a:srgbClr val="38761D"/>
                </a:solidFill>
              </a:rPr>
              <a:t>Milestone 3, 3/12 (completed): Continue working on single player functionality, and finalize frontend design.</a:t>
            </a:r>
            <a:endParaRPr b="1" sz="1400">
              <a:solidFill>
                <a:srgbClr val="38761D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rgbClr val="38761D"/>
                </a:solidFill>
              </a:rPr>
              <a:t>-</a:t>
            </a:r>
            <a:r>
              <a:rPr b="1" lang="en" sz="1400">
                <a:solidFill>
                  <a:srgbClr val="38761D"/>
                </a:solidFill>
              </a:rPr>
              <a:t>Milestone 4, 4/16 (In Progress): Finish single player and host backend, Begin multiplayer functionality</a:t>
            </a:r>
            <a:endParaRPr b="1" sz="1400">
              <a:solidFill>
                <a:srgbClr val="38761D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-"/>
            </a:pPr>
            <a:r>
              <a:rPr lang="en" sz="1400">
                <a:solidFill>
                  <a:srgbClr val="38761D"/>
                </a:solidFill>
              </a:rPr>
              <a:t>-</a:t>
            </a:r>
            <a:r>
              <a:rPr b="1" lang="en" sz="1400">
                <a:solidFill>
                  <a:srgbClr val="38761D"/>
                </a:solidFill>
              </a:rPr>
              <a:t>Milestone 6, 4/23 (Tentative): Optimize singleplayer, improve documentation instructions and continue multiplayer development</a:t>
            </a:r>
            <a:endParaRPr b="1" sz="1400">
              <a:solidFill>
                <a:srgbClr val="38761D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rgbClr val="ADADAD"/>
                </a:solidFill>
              </a:rPr>
              <a:t>-</a:t>
            </a:r>
            <a:r>
              <a:rPr b="1" lang="en" sz="1400">
                <a:solidFill>
                  <a:srgbClr val="ADADAD"/>
                </a:solidFill>
              </a:rPr>
              <a:t>Milestone 7, 5/7 (Tentative): Front end deployment. Full deployment(including multiplayer functionality)</a:t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1C232"/>
                </a:solidFill>
              </a:rPr>
              <a:t>Current Assignments</a:t>
            </a:r>
            <a:r>
              <a:rPr b="1" lang="en" sz="2600">
                <a:solidFill>
                  <a:srgbClr val="FFFFFF"/>
                </a:solidFill>
              </a:rPr>
              <a:t> 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1.Abhinav: Continue multiplayer functionality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2.Breanna: Continue on reset round in singleplayer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3.Ken: Troubleshoot and getting deployment to work for the frontend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4.Prabhleen: Continue point system logic 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Blockers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Deployment taking </a:t>
            </a:r>
            <a:r>
              <a:rPr lang="en" sz="2000"/>
              <a:t>longer than expected due to nested nature of the project structure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Implementing Multiplayer functionality</a:t>
            </a:r>
            <a:r>
              <a:rPr lang="en" sz="2000"/>
              <a:t> 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Feedback from Two Seniors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Feedback: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Include specific java version instead of “most recent”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Include link to our repo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Mention the use of CORS for running the frontend on the localhost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Get rid of application.java instruction as its not needed anymore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Our Response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Made updates to the setup instructions, improved the readability of the documents and remove outdated information such as setting up the backend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