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react-scripts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216"/>
            <a:ext cx="9144001" cy="469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07075"/>
            <a:ext cx="8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593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