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cb3a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cb3a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c2d5f7a3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c2d5f7a3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8cb3ae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8cb3ae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8cb3ae2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8cb3ae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c2d5f7a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c2d5f7a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8cb3ae2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8cb3ae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0dd212a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0dd212a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Ho, Abhinav Selvaraj(lead), Breanna Chi,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1724" y="2871350"/>
            <a:ext cx="1620585" cy="20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Accomplishments </a:t>
            </a:r>
            <a:r>
              <a:rPr b="1" lang="en" sz="2620"/>
              <a:t> </a:t>
            </a:r>
            <a:endParaRPr b="1" sz="26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Resolved Audio Issue </a:t>
            </a:r>
            <a:endParaRPr sz="25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Populated Database with 100+ Pokemon</a:t>
            </a:r>
            <a:endParaRPr sz="25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Created/Updated all relevant documents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48" y="1152475"/>
            <a:ext cx="82754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48" y="1725175"/>
            <a:ext cx="82754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48" y="2285400"/>
            <a:ext cx="82754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250" y="2452500"/>
            <a:ext cx="2625075" cy="26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install react-scripts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2631"/>
            <a:ext cx="9144003" cy="447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Milestones (updated) </a:t>
            </a:r>
            <a:endParaRPr b="1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17725"/>
            <a:ext cx="8703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Milestone 2, 2/26 (In Progress): Complete basic CRUD database operations, Home page UI, and begin single player functionality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3, 3/12 (Tentative): Continue working on single player functionality, and finalize frontend design.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4, 3/26 (Tentative): Finish single player functionality, start multiplayer functionality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5, 4/9 (Tentative): Continue working on multiplayer functionality and continue developing frontend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6, 4/23 (Tentative): Completed working prototype 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7, 5/7 (Tentative): Full deployment(including multiplayer functionality)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550" y="3811375"/>
            <a:ext cx="1481051" cy="115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Job assignments </a:t>
            </a:r>
            <a:endParaRPr b="1" sz="262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Job Assignments (3/2-3/9)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Abhinav: Continue population database and working on Front-end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Breanna: Working on game over screen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Ken: Working on gameplay loop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Prabhleen: Working on Start game screen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975" y="2331225"/>
            <a:ext cx="1714624" cy="27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03675" y="1145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Trouble setting up project on our local machines: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Manually updating database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381" y="2129325"/>
            <a:ext cx="2722625" cy="27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Feedback from FoodReal</a:t>
            </a:r>
            <a:endParaRPr b="1" sz="272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07075"/>
            <a:ext cx="84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Expert Documentation</a:t>
            </a:r>
            <a:endParaRPr sz="25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Include Specific Java version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Include link to repo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Clarify Application.java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CORS link not working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Issues with running npm start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649" y="2135950"/>
            <a:ext cx="2313750" cy="271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en" sz="2720"/>
              <a:t>Our Response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Will </a:t>
            </a:r>
            <a:r>
              <a:rPr lang="en" sz="2000">
                <a:solidFill>
                  <a:schemeClr val="dk1"/>
                </a:solidFill>
              </a:rPr>
              <a:t>incorporate</a:t>
            </a:r>
            <a:r>
              <a:rPr lang="en" sz="2000">
                <a:solidFill>
                  <a:schemeClr val="dk1"/>
                </a:solidFill>
              </a:rPr>
              <a:t> their </a:t>
            </a:r>
            <a:r>
              <a:rPr lang="en" sz="2000">
                <a:solidFill>
                  <a:schemeClr val="dk1"/>
                </a:solidFill>
              </a:rPr>
              <a:t>recommendations</a:t>
            </a:r>
            <a:r>
              <a:rPr lang="en" sz="2000">
                <a:solidFill>
                  <a:schemeClr val="dk1"/>
                </a:solidFill>
              </a:rPr>
              <a:t> in our expert </a:t>
            </a:r>
            <a:r>
              <a:rPr lang="en" sz="2000">
                <a:solidFill>
                  <a:schemeClr val="dk1"/>
                </a:solidFill>
              </a:rPr>
              <a:t>documentation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Will include link to repo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Look into the issues they were having and help resolve them, and will subsequently update our expert documentation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669" y="2516244"/>
            <a:ext cx="2519450" cy="25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