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79250d1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79250d1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Added images for Pokemon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Able to differentiate between right and wrong Pokemon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Created document to list relevant MongoDB queries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Timer function via React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Hitmonlee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00" y="2866250"/>
            <a:ext cx="2126000" cy="2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55" y="0"/>
            <a:ext cx="3265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(In Progress):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itmonchan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125" y="2966375"/>
            <a:ext cx="2017475" cy="2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Adding sprites to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page routing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Hitmontop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50" y="293190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the MongoDB crud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 (working on creating a python script for web scraping)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157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Wanted: System Administrator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Moderate amount of time/effort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need to create a users database and add functionality such as adding and deleting a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have </a:t>
            </a:r>
            <a:r>
              <a:rPr lang="en" sz="1800"/>
              <a:t>capabilities</a:t>
            </a:r>
            <a:r>
              <a:rPr lang="en" sz="1800"/>
              <a:t> of </a:t>
            </a:r>
            <a:r>
              <a:rPr lang="en" sz="1800"/>
              <a:t>regular</a:t>
            </a:r>
            <a:r>
              <a:rPr lang="en" sz="1800"/>
              <a:t> user in our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able to remove/modify passwords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It is a plus to the product on the developer side, users </a:t>
            </a:r>
            <a:r>
              <a:rPr lang="en" sz="1800"/>
              <a:t>won't</a:t>
            </a:r>
            <a:r>
              <a:rPr lang="en" sz="1800"/>
              <a:t> experience benefit as muc</a:t>
            </a:r>
            <a:r>
              <a:rPr lang="en"/>
              <a:t>h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Gladiators</a:t>
            </a:r>
            <a:endParaRPr b="1" sz="27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07075"/>
            <a:ext cx="8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Give exact path for applicat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593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