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8cb3ae2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8cb3ae2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c2d5f7a3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c2d5f7a3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8cb3ae2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8cb3ae2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8cb3ae2b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8cb3ae2b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c2d5f7a39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c2d5f7a3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79250d11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79250d11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8cb3ae2b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8cb3ae2b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0dd212a8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0dd212a8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That Pokemon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415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63"/>
              <a:t>Team Treehouse: </a:t>
            </a:r>
            <a:endParaRPr sz="316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63"/>
              <a:t>Ken Ho, Abhinav Selvaraj(lead), Breanna Chi, Prabhleen Bagri</a:t>
            </a:r>
            <a:endParaRPr sz="316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Tyrogue"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4925" y="3084325"/>
            <a:ext cx="1879826" cy="187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Accomplishments </a:t>
            </a:r>
            <a:r>
              <a:rPr b="1" lang="en" sz="2620"/>
              <a:t> </a:t>
            </a:r>
            <a:endParaRPr b="1" sz="262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Added images for Pokemon</a:t>
            </a:r>
            <a:endParaRPr sz="25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Able to differentiate between right and wrong Pokemon</a:t>
            </a:r>
            <a:endParaRPr sz="25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Created document to list relevant MongoDB queries</a:t>
            </a:r>
            <a:endParaRPr sz="25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Timer function via React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descr="Hitmonlee"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1600" y="2866250"/>
            <a:ext cx="2126000" cy="21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700" y="839775"/>
            <a:ext cx="1238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850" y="1468000"/>
            <a:ext cx="1238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850" y="2143125"/>
            <a:ext cx="1238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850" y="2775525"/>
            <a:ext cx="12382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955" y="0"/>
            <a:ext cx="32655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Milestones (updated) </a:t>
            </a:r>
            <a:endParaRPr b="1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017725"/>
            <a:ext cx="8703900" cy="3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Milestone 2, 2/26 (In Progress): Complete basic CRUD database operations, Home page UI, and begin single player functionality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 sz="1400">
                <a:solidFill>
                  <a:schemeClr val="dk1"/>
                </a:solidFill>
              </a:rPr>
              <a:t>Milestone 3, 3/12 (Tentative): Continue working on single player functionality, and finalize frontend design. 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b="1" lang="en" sz="1400">
                <a:solidFill>
                  <a:srgbClr val="666666"/>
                </a:solidFill>
              </a:rPr>
              <a:t>Milestone 4, 3/26 (Tentative): Finish single player functionality, start multiplayer functionality</a:t>
            </a:r>
            <a:endParaRPr b="1"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b="1" lang="en" sz="1400">
                <a:solidFill>
                  <a:srgbClr val="666666"/>
                </a:solidFill>
              </a:rPr>
              <a:t>Milestone 5, 4/9 (Tentative): Continue working on multiplayer functionality and continue developing frontend</a:t>
            </a:r>
            <a:endParaRPr b="1"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b="1" lang="en" sz="1400">
                <a:solidFill>
                  <a:srgbClr val="666666"/>
                </a:solidFill>
              </a:rPr>
              <a:t>Milestone 6, 4/23 (Tentative): Completed working prototype </a:t>
            </a:r>
            <a:endParaRPr b="1"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b="1" lang="en" sz="1400">
                <a:solidFill>
                  <a:srgbClr val="666666"/>
                </a:solidFill>
              </a:rPr>
              <a:t>Milestone 7, 5/7 (Tentative): Full deployment(including multiplayer functionality)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descr="Hitmonchan"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125" y="2966375"/>
            <a:ext cx="2017475" cy="20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Job assignments </a:t>
            </a:r>
            <a:endParaRPr b="1" sz="2620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Job Assignments (3/2-3/9)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Abhinav: Adding sprites to database and working on Front-end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Breanna: Working on game over screen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Ken: Working on page routing and game logic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Prabhleen: Working on Start game screen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descr="Hitmontop"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0550" y="2931900"/>
            <a:ext cx="20478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Blockers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823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Figuring out the MongoDB crud operations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Manually updating database (working on creating a python script for web scraping)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425" y="2815775"/>
            <a:ext cx="20478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Feature Wanted: System Administrator (tentative)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Moderate amount of time/effort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Will need to create a users database and add functionality such as adding and deleting a user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Should not have </a:t>
            </a:r>
            <a:r>
              <a:rPr lang="en" sz="1800"/>
              <a:t>capabilities</a:t>
            </a:r>
            <a:r>
              <a:rPr lang="en" sz="1800"/>
              <a:t> of </a:t>
            </a:r>
            <a:r>
              <a:rPr lang="en" sz="1800"/>
              <a:t>regular</a:t>
            </a:r>
            <a:r>
              <a:rPr lang="en" sz="1800"/>
              <a:t> user in our instance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Will be able to remove/modify passwords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It is a plus to the product on the developer side, users </a:t>
            </a:r>
            <a:r>
              <a:rPr lang="en" sz="1800"/>
              <a:t>won't</a:t>
            </a:r>
            <a:r>
              <a:rPr lang="en" sz="1800"/>
              <a:t> experience benefit as muc</a:t>
            </a:r>
            <a:r>
              <a:rPr lang="en"/>
              <a:t>h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6125" y="3095625"/>
            <a:ext cx="20478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Feedback from Gladiators</a:t>
            </a:r>
            <a:endParaRPr b="1" sz="2720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353400" y="1107075"/>
            <a:ext cx="536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Give exact path for Application.java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Frontend runs </a:t>
            </a:r>
            <a:r>
              <a:rPr lang="en" sz="2100">
                <a:solidFill>
                  <a:schemeClr val="dk1"/>
                </a:solidFill>
              </a:rPr>
              <a:t>smoothly</a:t>
            </a:r>
            <a:r>
              <a:rPr lang="en" sz="2100">
                <a:solidFill>
                  <a:schemeClr val="dk1"/>
                </a:solidFill>
              </a:rPr>
              <a:t>, instructions clear 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Error running Application.java (unclear if </a:t>
            </a:r>
            <a:r>
              <a:rPr lang="en" sz="2100">
                <a:solidFill>
                  <a:schemeClr val="dk1"/>
                </a:solidFill>
              </a:rPr>
              <a:t>local</a:t>
            </a:r>
            <a:r>
              <a:rPr lang="en" sz="2100">
                <a:solidFill>
                  <a:schemeClr val="dk1"/>
                </a:solidFill>
              </a:rPr>
              <a:t> issue)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Overall documentation clear and well done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2200"/>
            <a:ext cx="3048600" cy="2324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6397"/>
              <a:buFont typeface="Arial"/>
              <a:buNone/>
            </a:pPr>
            <a:r>
              <a:rPr b="1" lang="en" sz="2720"/>
              <a:t>Our Response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Will make suggested modifications to instructions on expert documentation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Will discuss directly </a:t>
            </a:r>
            <a:r>
              <a:rPr lang="en" sz="2300">
                <a:solidFill>
                  <a:schemeClr val="dk1"/>
                </a:solidFill>
              </a:rPr>
              <a:t>regarding</a:t>
            </a:r>
            <a:r>
              <a:rPr lang="en" sz="2300">
                <a:solidFill>
                  <a:schemeClr val="dk1"/>
                </a:solidFill>
              </a:rPr>
              <a:t> issue, likely a step/instruction missed 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9875" y="2879350"/>
            <a:ext cx="1778225" cy="177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