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08cb3ae2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08cb3ae2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1e64d7027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1e64d7027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08cb3ae2b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08cb3ae2b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08cb3ae2b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08cb3ae2b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c2d5f7a39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0c2d5f7a39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08cb3ae2b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08cb3ae2b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10dd212a8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10dd212a8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Who’s That Pokemon</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84150" y="2175450"/>
            <a:ext cx="8520600" cy="792600"/>
          </a:xfrm>
          <a:prstGeom prst="rect">
            <a:avLst/>
          </a:prstGeom>
        </p:spPr>
        <p:txBody>
          <a:bodyPr anchorCtr="0" anchor="t" bIns="91425" lIns="91425" spcFirstLastPara="1" rIns="91425" wrap="square" tIns="91425">
            <a:normAutofit fontScale="47500" lnSpcReduction="10000"/>
          </a:bodyPr>
          <a:lstStyle/>
          <a:p>
            <a:pPr indent="0" lvl="0" marL="0" rtl="0" algn="ctr">
              <a:spcBef>
                <a:spcPts val="0"/>
              </a:spcBef>
              <a:spcAft>
                <a:spcPts val="0"/>
              </a:spcAft>
              <a:buNone/>
            </a:pPr>
            <a:r>
              <a:rPr lang="en" sz="3163"/>
              <a:t>Team Treehouse: </a:t>
            </a:r>
            <a:endParaRPr sz="3163"/>
          </a:p>
          <a:p>
            <a:pPr indent="0" lvl="0" marL="0" rtl="0" algn="ctr">
              <a:spcBef>
                <a:spcPts val="0"/>
              </a:spcBef>
              <a:spcAft>
                <a:spcPts val="0"/>
              </a:spcAft>
              <a:buNone/>
            </a:pPr>
            <a:r>
              <a:rPr lang="en" sz="3163"/>
              <a:t>Ken Ho, Abhinav Selvaraj, Breanna Chi, Prabhleen Bagri</a:t>
            </a:r>
            <a:endParaRPr sz="3163"/>
          </a:p>
          <a:p>
            <a:pPr indent="0" lvl="0" marL="0" rtl="0" algn="l">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7044600" y="3184850"/>
            <a:ext cx="1586225" cy="1586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t>Accomplishments </a:t>
            </a:r>
            <a:r>
              <a:rPr b="1" lang="en" sz="2620"/>
              <a:t> </a:t>
            </a:r>
            <a:endParaRPr b="1" sz="2620"/>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1371600" rtl="0" algn="l">
              <a:spcBef>
                <a:spcPts val="0"/>
              </a:spcBef>
              <a:spcAft>
                <a:spcPts val="0"/>
              </a:spcAft>
              <a:buNone/>
            </a:pPr>
            <a:r>
              <a:rPr lang="en" sz="2500">
                <a:solidFill>
                  <a:schemeClr val="dk1"/>
                </a:solidFill>
              </a:rPr>
              <a:t>Hosted Frontend using AWS</a:t>
            </a:r>
            <a:endParaRPr sz="2500">
              <a:solidFill>
                <a:schemeClr val="dk1"/>
              </a:solidFill>
            </a:endParaRPr>
          </a:p>
          <a:p>
            <a:pPr indent="0" lvl="0" marL="1371600" rtl="0" algn="l">
              <a:spcBef>
                <a:spcPts val="1200"/>
              </a:spcBef>
              <a:spcAft>
                <a:spcPts val="0"/>
              </a:spcAft>
              <a:buNone/>
            </a:pPr>
            <a:r>
              <a:rPr lang="en" sz="2500">
                <a:solidFill>
                  <a:schemeClr val="dk1"/>
                </a:solidFill>
              </a:rPr>
              <a:t>Finished Styling Game Over Page</a:t>
            </a:r>
            <a:endParaRPr sz="2500">
              <a:solidFill>
                <a:schemeClr val="dk1"/>
              </a:solidFill>
            </a:endParaRPr>
          </a:p>
          <a:p>
            <a:pPr indent="0" lvl="0" marL="1371600" rtl="0" algn="l">
              <a:spcBef>
                <a:spcPts val="1200"/>
              </a:spcBef>
              <a:spcAft>
                <a:spcPts val="0"/>
              </a:spcAft>
              <a:buNone/>
            </a:pPr>
            <a:r>
              <a:rPr lang="en" sz="2500">
                <a:solidFill>
                  <a:schemeClr val="dk1"/>
                </a:solidFill>
              </a:rPr>
              <a:t>Setup Firebase DB for multiplayer</a:t>
            </a:r>
            <a:endParaRPr sz="2500">
              <a:solidFill>
                <a:schemeClr val="dk1"/>
              </a:solidFill>
            </a:endParaRPr>
          </a:p>
          <a:p>
            <a:pPr indent="0" lvl="0" marL="1371600" rtl="0" algn="l">
              <a:spcBef>
                <a:spcPts val="1200"/>
              </a:spcBef>
              <a:spcAft>
                <a:spcPts val="0"/>
              </a:spcAft>
              <a:buNone/>
            </a:pPr>
            <a:r>
              <a:rPr lang="en" sz="2500">
                <a:solidFill>
                  <a:schemeClr val="dk1"/>
                </a:solidFill>
              </a:rPr>
              <a:t>Finished Point System</a:t>
            </a:r>
            <a:endParaRPr sz="2500">
              <a:solidFill>
                <a:schemeClr val="dk1"/>
              </a:solidFill>
            </a:endParaRPr>
          </a:p>
          <a:p>
            <a:pPr indent="0" lvl="0" marL="1371600" rtl="0" algn="l">
              <a:spcBef>
                <a:spcPts val="1200"/>
              </a:spcBef>
              <a:spcAft>
                <a:spcPts val="0"/>
              </a:spcAft>
              <a:buNone/>
            </a:pPr>
            <a:r>
              <a:rPr lang="en" sz="2500">
                <a:solidFill>
                  <a:schemeClr val="dk1"/>
                </a:solidFill>
              </a:rPr>
              <a:t>Styling improvements</a:t>
            </a:r>
            <a:endParaRPr sz="2500">
              <a:solidFill>
                <a:schemeClr val="dk1"/>
              </a:solidFill>
            </a:endParaRPr>
          </a:p>
          <a:p>
            <a:pPr indent="0" lvl="0" marL="0" rtl="0" algn="l">
              <a:spcBef>
                <a:spcPts val="1200"/>
              </a:spcBef>
              <a:spcAft>
                <a:spcPts val="0"/>
              </a:spcAft>
              <a:buNone/>
            </a:pPr>
            <a:r>
              <a:t/>
            </a:r>
            <a:endParaRPr sz="2500">
              <a:solidFill>
                <a:schemeClr val="dk1"/>
              </a:solidFill>
            </a:endParaRPr>
          </a:p>
          <a:p>
            <a:pPr indent="0" lvl="0" marL="0" rtl="0" algn="l">
              <a:spcBef>
                <a:spcPts val="1200"/>
              </a:spcBef>
              <a:spcAft>
                <a:spcPts val="1200"/>
              </a:spcAft>
              <a:buNone/>
            </a:pPr>
            <a:r>
              <a:t/>
            </a:r>
            <a:endParaRPr sz="2400"/>
          </a:p>
        </p:txBody>
      </p:sp>
      <p:pic>
        <p:nvPicPr>
          <p:cNvPr descr="Gaming " id="63" name="Google Shape;63;p14" title="Gaming "/>
          <p:cNvPicPr preferRelativeResize="0"/>
          <p:nvPr/>
        </p:nvPicPr>
        <p:blipFill>
          <a:blip r:embed="rId3">
            <a:alphaModFix/>
          </a:blip>
          <a:stretch>
            <a:fillRect/>
          </a:stretch>
        </p:blipFill>
        <p:spPr>
          <a:xfrm>
            <a:off x="7106800" y="3311400"/>
            <a:ext cx="1465875" cy="1465875"/>
          </a:xfrm>
          <a:prstGeom prst="rect">
            <a:avLst/>
          </a:prstGeom>
          <a:noFill/>
          <a:ln>
            <a:noFill/>
          </a:ln>
        </p:spPr>
      </p:pic>
      <p:pic>
        <p:nvPicPr>
          <p:cNvPr id="64" name="Google Shape;64;p14"/>
          <p:cNvPicPr preferRelativeResize="0"/>
          <p:nvPr/>
        </p:nvPicPr>
        <p:blipFill>
          <a:blip r:embed="rId4">
            <a:alphaModFix/>
          </a:blip>
          <a:stretch>
            <a:fillRect/>
          </a:stretch>
        </p:blipFill>
        <p:spPr>
          <a:xfrm>
            <a:off x="1037100" y="3041950"/>
            <a:ext cx="619625" cy="428975"/>
          </a:xfrm>
          <a:prstGeom prst="rect">
            <a:avLst/>
          </a:prstGeom>
          <a:noFill/>
          <a:ln>
            <a:noFill/>
          </a:ln>
        </p:spPr>
      </p:pic>
      <p:pic>
        <p:nvPicPr>
          <p:cNvPr id="65" name="Google Shape;65;p14"/>
          <p:cNvPicPr preferRelativeResize="0"/>
          <p:nvPr/>
        </p:nvPicPr>
        <p:blipFill>
          <a:blip r:embed="rId4">
            <a:alphaModFix/>
          </a:blip>
          <a:stretch>
            <a:fillRect/>
          </a:stretch>
        </p:blipFill>
        <p:spPr>
          <a:xfrm>
            <a:off x="1037100" y="2571750"/>
            <a:ext cx="619625" cy="428975"/>
          </a:xfrm>
          <a:prstGeom prst="rect">
            <a:avLst/>
          </a:prstGeom>
          <a:noFill/>
          <a:ln>
            <a:noFill/>
          </a:ln>
        </p:spPr>
      </p:pic>
      <p:pic>
        <p:nvPicPr>
          <p:cNvPr id="66" name="Google Shape;66;p14"/>
          <p:cNvPicPr preferRelativeResize="0"/>
          <p:nvPr/>
        </p:nvPicPr>
        <p:blipFill>
          <a:blip r:embed="rId4">
            <a:alphaModFix/>
          </a:blip>
          <a:stretch>
            <a:fillRect/>
          </a:stretch>
        </p:blipFill>
        <p:spPr>
          <a:xfrm>
            <a:off x="1037100" y="2066425"/>
            <a:ext cx="619625" cy="428975"/>
          </a:xfrm>
          <a:prstGeom prst="rect">
            <a:avLst/>
          </a:prstGeom>
          <a:noFill/>
          <a:ln>
            <a:noFill/>
          </a:ln>
        </p:spPr>
      </p:pic>
      <p:pic>
        <p:nvPicPr>
          <p:cNvPr id="67" name="Google Shape;67;p14"/>
          <p:cNvPicPr preferRelativeResize="0"/>
          <p:nvPr/>
        </p:nvPicPr>
        <p:blipFill>
          <a:blip r:embed="rId4">
            <a:alphaModFix/>
          </a:blip>
          <a:stretch>
            <a:fillRect/>
          </a:stretch>
        </p:blipFill>
        <p:spPr>
          <a:xfrm>
            <a:off x="1037100" y="1580250"/>
            <a:ext cx="619625" cy="428975"/>
          </a:xfrm>
          <a:prstGeom prst="rect">
            <a:avLst/>
          </a:prstGeom>
          <a:noFill/>
          <a:ln>
            <a:noFill/>
          </a:ln>
        </p:spPr>
      </p:pic>
      <p:pic>
        <p:nvPicPr>
          <p:cNvPr id="68" name="Google Shape;68;p14"/>
          <p:cNvPicPr preferRelativeResize="0"/>
          <p:nvPr/>
        </p:nvPicPr>
        <p:blipFill>
          <a:blip r:embed="rId4">
            <a:alphaModFix/>
          </a:blip>
          <a:stretch>
            <a:fillRect/>
          </a:stretch>
        </p:blipFill>
        <p:spPr>
          <a:xfrm>
            <a:off x="1037100" y="1152475"/>
            <a:ext cx="619625" cy="428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Demo</a:t>
            </a:r>
            <a:endParaRPr/>
          </a:p>
        </p:txBody>
      </p:sp>
      <p:sp>
        <p:nvSpPr>
          <p:cNvPr id="74" name="Google Shape;74;p1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Milestones (updated) </a:t>
            </a:r>
            <a:endParaRPr b="1"/>
          </a:p>
        </p:txBody>
      </p:sp>
      <p:sp>
        <p:nvSpPr>
          <p:cNvPr id="80" name="Google Shape;80;p16"/>
          <p:cNvSpPr txBox="1"/>
          <p:nvPr>
            <p:ph idx="1" type="body"/>
          </p:nvPr>
        </p:nvSpPr>
        <p:spPr>
          <a:xfrm>
            <a:off x="311700" y="1017725"/>
            <a:ext cx="8703900" cy="38919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rgbClr val="38761D"/>
              </a:buClr>
              <a:buSzPts val="1400"/>
              <a:buChar char="-"/>
            </a:pPr>
            <a:r>
              <a:rPr b="1" lang="en" sz="1400">
                <a:solidFill>
                  <a:srgbClr val="38761D"/>
                </a:solidFill>
              </a:rPr>
              <a:t>Milestone 2, 2/26 (completed): Complete basic CRUD database operations, Home page UI, and begin single player functionality</a:t>
            </a:r>
            <a:endParaRPr b="1" sz="1400">
              <a:solidFill>
                <a:srgbClr val="38761D"/>
              </a:solidFill>
            </a:endParaRPr>
          </a:p>
          <a:p>
            <a:pPr indent="-317500" lvl="0" marL="457200" rtl="0" algn="l">
              <a:lnSpc>
                <a:spcPct val="150000"/>
              </a:lnSpc>
              <a:spcBef>
                <a:spcPts val="0"/>
              </a:spcBef>
              <a:spcAft>
                <a:spcPts val="0"/>
              </a:spcAft>
              <a:buClr>
                <a:srgbClr val="38761D"/>
              </a:buClr>
              <a:buSzPts val="1400"/>
              <a:buChar char="-"/>
            </a:pPr>
            <a:r>
              <a:rPr b="1" lang="en" sz="1400">
                <a:solidFill>
                  <a:srgbClr val="38761D"/>
                </a:solidFill>
              </a:rPr>
              <a:t>Milestone 3, 3/12 (completed): Continue working on single player functionality, and finalize frontend design. </a:t>
            </a:r>
            <a:endParaRPr b="1" sz="1400">
              <a:solidFill>
                <a:srgbClr val="38761D"/>
              </a:solidFill>
            </a:endParaRPr>
          </a:p>
          <a:p>
            <a:pPr indent="-317500" lvl="0" marL="457200" rtl="0" algn="l">
              <a:lnSpc>
                <a:spcPct val="150000"/>
              </a:lnSpc>
              <a:spcBef>
                <a:spcPts val="0"/>
              </a:spcBef>
              <a:spcAft>
                <a:spcPts val="0"/>
              </a:spcAft>
              <a:buClr>
                <a:srgbClr val="38761D"/>
              </a:buClr>
              <a:buSzPts val="1400"/>
              <a:buChar char="-"/>
            </a:pPr>
            <a:r>
              <a:rPr b="1" lang="en" sz="1400">
                <a:solidFill>
                  <a:srgbClr val="38761D"/>
                </a:solidFill>
              </a:rPr>
              <a:t>Milestone 4, 4/16 (In Progress): Finish single player and host backend, Begin multiplayer functionality</a:t>
            </a:r>
            <a:endParaRPr b="1" sz="1400">
              <a:solidFill>
                <a:srgbClr val="38761D"/>
              </a:solidFill>
            </a:endParaRPr>
          </a:p>
          <a:p>
            <a:pPr indent="-317500" lvl="0" marL="457200" rtl="0" algn="l">
              <a:lnSpc>
                <a:spcPct val="150000"/>
              </a:lnSpc>
              <a:spcBef>
                <a:spcPts val="0"/>
              </a:spcBef>
              <a:spcAft>
                <a:spcPts val="0"/>
              </a:spcAft>
              <a:buClr>
                <a:srgbClr val="38761D"/>
              </a:buClr>
              <a:buSzPts val="1400"/>
              <a:buChar char="-"/>
            </a:pPr>
            <a:r>
              <a:rPr b="1" lang="en" sz="1400">
                <a:solidFill>
                  <a:srgbClr val="38761D"/>
                </a:solidFill>
              </a:rPr>
              <a:t>Milestone 6, 4/23 (Completed): Optimize singleplayer, improve documentation instructions and continue multiplayer development</a:t>
            </a:r>
            <a:endParaRPr b="1" sz="1400">
              <a:solidFill>
                <a:srgbClr val="38761D"/>
              </a:solidFill>
            </a:endParaRPr>
          </a:p>
          <a:p>
            <a:pPr indent="-317500" lvl="0" marL="457200" rtl="0" algn="l">
              <a:lnSpc>
                <a:spcPct val="150000"/>
              </a:lnSpc>
              <a:spcBef>
                <a:spcPts val="0"/>
              </a:spcBef>
              <a:spcAft>
                <a:spcPts val="0"/>
              </a:spcAft>
              <a:buClr>
                <a:srgbClr val="38761D"/>
              </a:buClr>
              <a:buSzPts val="1400"/>
              <a:buChar char="-"/>
            </a:pPr>
            <a:r>
              <a:rPr b="1" lang="en" sz="1400">
                <a:solidFill>
                  <a:srgbClr val="38761D"/>
                </a:solidFill>
              </a:rPr>
              <a:t>Milestone 7, 5/7 (Completed): Full deployment(including multiplayer functionality)</a:t>
            </a:r>
            <a:endParaRPr sz="1400">
              <a:solidFill>
                <a:srgbClr val="38761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620">
                <a:solidFill>
                  <a:srgbClr val="F1C232"/>
                </a:solidFill>
              </a:rPr>
              <a:t>Final Assignments</a:t>
            </a:r>
            <a:r>
              <a:rPr b="1" lang="en" sz="2620"/>
              <a:t> </a:t>
            </a:r>
            <a:endParaRPr b="1" sz="2620"/>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Clr>
                <a:schemeClr val="dk1"/>
              </a:buClr>
              <a:buSzPts val="2000"/>
              <a:buAutoNum type="arabicPeriod"/>
            </a:pPr>
            <a:r>
              <a:rPr lang="en" sz="2000">
                <a:solidFill>
                  <a:schemeClr val="dk1"/>
                </a:solidFill>
              </a:rPr>
              <a:t>Abhinav: Continue multiplayer functionality</a:t>
            </a:r>
            <a:endParaRPr sz="2000">
              <a:solidFill>
                <a:schemeClr val="dk1"/>
              </a:solidFill>
            </a:endParaRPr>
          </a:p>
          <a:p>
            <a:pPr indent="-355600" lvl="0" marL="457200" rtl="0" algn="l">
              <a:lnSpc>
                <a:spcPct val="150000"/>
              </a:lnSpc>
              <a:spcBef>
                <a:spcPts val="0"/>
              </a:spcBef>
              <a:spcAft>
                <a:spcPts val="0"/>
              </a:spcAft>
              <a:buClr>
                <a:schemeClr val="dk1"/>
              </a:buClr>
              <a:buSzPts val="2000"/>
              <a:buAutoNum type="arabicPeriod"/>
            </a:pPr>
            <a:r>
              <a:rPr lang="en" sz="2000">
                <a:solidFill>
                  <a:schemeClr val="dk1"/>
                </a:solidFill>
              </a:rPr>
              <a:t>Breanna: Continue on reset round in singleplayer</a:t>
            </a:r>
            <a:endParaRPr sz="2000">
              <a:solidFill>
                <a:schemeClr val="dk1"/>
              </a:solidFill>
            </a:endParaRPr>
          </a:p>
          <a:p>
            <a:pPr indent="-355600" lvl="0" marL="457200" rtl="0" algn="l">
              <a:lnSpc>
                <a:spcPct val="150000"/>
              </a:lnSpc>
              <a:spcBef>
                <a:spcPts val="0"/>
              </a:spcBef>
              <a:spcAft>
                <a:spcPts val="0"/>
              </a:spcAft>
              <a:buClr>
                <a:schemeClr val="dk1"/>
              </a:buClr>
              <a:buSzPts val="2000"/>
              <a:buAutoNum type="arabicPeriod"/>
            </a:pPr>
            <a:r>
              <a:rPr lang="en" sz="2000">
                <a:solidFill>
                  <a:schemeClr val="dk1"/>
                </a:solidFill>
              </a:rPr>
              <a:t>Ken: Finish Frontend deployment and CSS styling</a:t>
            </a:r>
            <a:endParaRPr sz="2000">
              <a:solidFill>
                <a:schemeClr val="dk1"/>
              </a:solidFill>
            </a:endParaRPr>
          </a:p>
          <a:p>
            <a:pPr indent="-355600" lvl="0" marL="457200" rtl="0" algn="l">
              <a:lnSpc>
                <a:spcPct val="150000"/>
              </a:lnSpc>
              <a:spcBef>
                <a:spcPts val="0"/>
              </a:spcBef>
              <a:spcAft>
                <a:spcPts val="0"/>
              </a:spcAft>
              <a:buClr>
                <a:schemeClr val="dk1"/>
              </a:buClr>
              <a:buSzPts val="2000"/>
              <a:buAutoNum type="arabicPeriod"/>
            </a:pPr>
            <a:r>
              <a:rPr lang="en" sz="2000">
                <a:solidFill>
                  <a:schemeClr val="dk1"/>
                </a:solidFill>
              </a:rPr>
              <a:t>Prabhleen: Finish point system logic and style game over page</a:t>
            </a:r>
            <a:endParaRPr sz="2600">
              <a:solidFill>
                <a:schemeClr val="dk1"/>
              </a:solidFill>
            </a:endParaRPr>
          </a:p>
        </p:txBody>
      </p:sp>
      <p:pic>
        <p:nvPicPr>
          <p:cNvPr id="87" name="Google Shape;87;p17"/>
          <p:cNvPicPr preferRelativeResize="0"/>
          <p:nvPr/>
        </p:nvPicPr>
        <p:blipFill>
          <a:blip r:embed="rId3">
            <a:alphaModFix/>
          </a:blip>
          <a:stretch>
            <a:fillRect/>
          </a:stretch>
        </p:blipFill>
        <p:spPr>
          <a:xfrm>
            <a:off x="7433375" y="3480300"/>
            <a:ext cx="1321850" cy="1321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Blockers</a:t>
            </a:r>
            <a:endParaRPr/>
          </a:p>
        </p:txBody>
      </p:sp>
      <p:sp>
        <p:nvSpPr>
          <p:cNvPr id="93" name="Google Shape;93;p18"/>
          <p:cNvSpPr txBox="1"/>
          <p:nvPr>
            <p:ph idx="1" type="body"/>
          </p:nvPr>
        </p:nvSpPr>
        <p:spPr>
          <a:xfrm>
            <a:off x="311700" y="8239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000"/>
          </a:p>
          <a:p>
            <a:pPr indent="-355600" lvl="0" marL="457200" rtl="0" algn="l">
              <a:spcBef>
                <a:spcPts val="1200"/>
              </a:spcBef>
              <a:spcAft>
                <a:spcPts val="0"/>
              </a:spcAft>
              <a:buSzPts val="2000"/>
              <a:buChar char="●"/>
            </a:pPr>
            <a:r>
              <a:rPr lang="en" sz="2000"/>
              <a:t>Recreating issues faced by other team during setup (unclear setup instructions)</a:t>
            </a:r>
            <a:endParaRPr sz="2000"/>
          </a:p>
          <a:p>
            <a:pPr indent="-355600" lvl="0" marL="457200" rtl="0" algn="l">
              <a:spcBef>
                <a:spcPts val="0"/>
              </a:spcBef>
              <a:spcAft>
                <a:spcPts val="0"/>
              </a:spcAft>
              <a:buSzPts val="2000"/>
              <a:buChar char="●"/>
            </a:pPr>
            <a:r>
              <a:rPr lang="en" sz="2000"/>
              <a:t>Integrating point system</a:t>
            </a:r>
            <a:endParaRPr sz="2000"/>
          </a:p>
          <a:p>
            <a:pPr indent="-355600" lvl="0" marL="457200" rtl="0" algn="l">
              <a:spcBef>
                <a:spcPts val="0"/>
              </a:spcBef>
              <a:spcAft>
                <a:spcPts val="0"/>
              </a:spcAft>
              <a:buSzPts val="2000"/>
              <a:buChar char="●"/>
            </a:pPr>
            <a:r>
              <a:rPr lang="en" sz="2000"/>
              <a:t>Hosting on Frontend took a lot longer than expected</a:t>
            </a:r>
            <a:endParaRPr sz="2000"/>
          </a:p>
          <a:p>
            <a:pPr indent="0" lvl="0" marL="457200" rtl="0" algn="l">
              <a:spcBef>
                <a:spcPts val="1200"/>
              </a:spcBef>
              <a:spcAft>
                <a:spcPts val="1200"/>
              </a:spcAft>
              <a:buNone/>
            </a:pPr>
            <a:r>
              <a:t/>
            </a:r>
            <a:endParaRPr i="1" sz="1100"/>
          </a:p>
        </p:txBody>
      </p:sp>
      <p:pic>
        <p:nvPicPr>
          <p:cNvPr id="94" name="Google Shape;94;p18"/>
          <p:cNvPicPr preferRelativeResize="0"/>
          <p:nvPr/>
        </p:nvPicPr>
        <p:blipFill>
          <a:blip r:embed="rId3">
            <a:alphaModFix/>
          </a:blip>
          <a:stretch>
            <a:fillRect/>
          </a:stretch>
        </p:blipFill>
        <p:spPr>
          <a:xfrm>
            <a:off x="7264075" y="3358350"/>
            <a:ext cx="1568225" cy="1568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720"/>
              <a:t>Feedback from </a:t>
            </a:r>
            <a:r>
              <a:rPr b="1" lang="en" sz="2720">
                <a:solidFill>
                  <a:srgbClr val="B6D7A8"/>
                </a:solidFill>
              </a:rPr>
              <a:t>Gladiators</a:t>
            </a:r>
            <a:endParaRPr b="1" sz="2720">
              <a:solidFill>
                <a:srgbClr val="B6D7A8"/>
              </a:solidFill>
            </a:endParaRPr>
          </a:p>
        </p:txBody>
      </p:sp>
      <p:sp>
        <p:nvSpPr>
          <p:cNvPr id="100" name="Google Shape;100;p19"/>
          <p:cNvSpPr txBox="1"/>
          <p:nvPr/>
        </p:nvSpPr>
        <p:spPr>
          <a:xfrm>
            <a:off x="634225" y="1217775"/>
            <a:ext cx="2748000" cy="6033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 sz="2720">
                <a:solidFill>
                  <a:schemeClr val="dk1"/>
                </a:solidFill>
              </a:rPr>
              <a:t>Setup feedback</a:t>
            </a:r>
            <a:endParaRPr sz="2200">
              <a:solidFill>
                <a:srgbClr val="AF7B51"/>
              </a:solidFill>
              <a:highlight>
                <a:schemeClr val="dk1"/>
              </a:highlight>
            </a:endParaRPr>
          </a:p>
        </p:txBody>
      </p:sp>
      <p:sp>
        <p:nvSpPr>
          <p:cNvPr id="101" name="Google Shape;101;p19"/>
          <p:cNvSpPr txBox="1"/>
          <p:nvPr/>
        </p:nvSpPr>
        <p:spPr>
          <a:xfrm>
            <a:off x="5397275" y="1217775"/>
            <a:ext cx="2748000" cy="6033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 sz="2720">
                <a:solidFill>
                  <a:schemeClr val="dk1"/>
                </a:solidFill>
              </a:rPr>
              <a:t>Game</a:t>
            </a:r>
            <a:r>
              <a:rPr b="1" lang="en" sz="2720">
                <a:solidFill>
                  <a:schemeClr val="dk1"/>
                </a:solidFill>
              </a:rPr>
              <a:t> feedback</a:t>
            </a:r>
            <a:endParaRPr sz="2200">
              <a:solidFill>
                <a:srgbClr val="AF7B51"/>
              </a:solidFill>
              <a:highlight>
                <a:schemeClr val="dk1"/>
              </a:highlight>
            </a:endParaRPr>
          </a:p>
        </p:txBody>
      </p:sp>
      <p:sp>
        <p:nvSpPr>
          <p:cNvPr id="102" name="Google Shape;102;p19"/>
          <p:cNvSpPr txBox="1"/>
          <p:nvPr/>
        </p:nvSpPr>
        <p:spPr>
          <a:xfrm>
            <a:off x="503250" y="1983400"/>
            <a:ext cx="39897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eriod"/>
            </a:pPr>
            <a:r>
              <a:rPr lang="en">
                <a:solidFill>
                  <a:schemeClr val="dk1"/>
                </a:solidFill>
              </a:rPr>
              <a:t>- Documentation was good</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weird react dependencies errors</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Have some null images in the database</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Does the sound still play for those pokemon?</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Clicking Pokedex Entry enlarges the boxes</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Maybe counter should say Round and start at 1</a:t>
            </a:r>
            <a:endParaRPr>
              <a:solidFill>
                <a:schemeClr val="dk1"/>
              </a:solidFill>
            </a:endParaRPr>
          </a:p>
        </p:txBody>
      </p:sp>
      <p:sp>
        <p:nvSpPr>
          <p:cNvPr id="103" name="Google Shape;103;p19"/>
          <p:cNvSpPr txBox="1"/>
          <p:nvPr/>
        </p:nvSpPr>
        <p:spPr>
          <a:xfrm>
            <a:off x="5162675" y="1983400"/>
            <a:ext cx="29826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eriod"/>
            </a:pPr>
            <a:r>
              <a:rPr lang="en">
                <a:solidFill>
                  <a:schemeClr val="dk1"/>
                </a:solidFill>
              </a:rPr>
              <a:t>Game is fun to play due to the sprites and images – nostalgic </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UI is clean</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How to Play screen useful as it helps user understand game</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Sound effects are delayed, want it to be immediate</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rgbClr val="000000"/>
              </a:buClr>
              <a:buSzPct val="36397"/>
              <a:buFont typeface="Arial"/>
              <a:buNone/>
            </a:pPr>
            <a:r>
              <a:rPr b="1" lang="en" sz="2720"/>
              <a:t>Our Response</a:t>
            </a:r>
            <a:endParaRPr/>
          </a:p>
        </p:txBody>
      </p:sp>
      <p:sp>
        <p:nvSpPr>
          <p:cNvPr id="109" name="Google Shape;10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Clr>
                <a:schemeClr val="dk1"/>
              </a:buClr>
              <a:buSzPts val="2300"/>
              <a:buChar char="●"/>
            </a:pPr>
            <a:r>
              <a:rPr lang="en" sz="2300">
                <a:solidFill>
                  <a:schemeClr val="dk1"/>
                </a:solidFill>
              </a:rPr>
              <a:t>We really appreciate the feedback. We definitely agree and see the constructive feedback they had provided. Due to the deadline approaching, we will try to deploy the multiplayer function and improve the </a:t>
            </a:r>
            <a:r>
              <a:rPr lang="en" sz="2300">
                <a:solidFill>
                  <a:schemeClr val="dk1"/>
                </a:solidFill>
              </a:rPr>
              <a:t>delayal of the sounds. </a:t>
            </a:r>
            <a:endParaRPr sz="2300">
              <a:solidFill>
                <a:schemeClr val="dk1"/>
              </a:solidFill>
            </a:endParaRPr>
          </a:p>
          <a:p>
            <a:pPr indent="0" lvl="0" marL="0" rtl="0" algn="l">
              <a:spcBef>
                <a:spcPts val="1200"/>
              </a:spcBef>
              <a:spcAft>
                <a:spcPts val="0"/>
              </a:spcAft>
              <a:buNone/>
            </a:pPr>
            <a:r>
              <a:t/>
            </a:r>
            <a:endParaRPr sz="2300">
              <a:solidFill>
                <a:schemeClr val="dk1"/>
              </a:solidFill>
            </a:endParaRPr>
          </a:p>
          <a:p>
            <a:pPr indent="0" lvl="0" marL="457200" rtl="0" algn="l">
              <a:spcBef>
                <a:spcPts val="1200"/>
              </a:spcBef>
              <a:spcAft>
                <a:spcPts val="0"/>
              </a:spcAft>
              <a:buNone/>
            </a:pPr>
            <a:r>
              <a:t/>
            </a:r>
            <a:endParaRPr sz="2300">
              <a:solidFill>
                <a:schemeClr val="dk1"/>
              </a:solidFill>
            </a:endParaRPr>
          </a:p>
          <a:p>
            <a:pPr indent="0" lvl="0" marL="0" rtl="0" algn="l">
              <a:spcBef>
                <a:spcPts val="1200"/>
              </a:spcBef>
              <a:spcAft>
                <a:spcPts val="1200"/>
              </a:spcAft>
              <a:buNone/>
            </a:pPr>
            <a:r>
              <a:t/>
            </a:r>
            <a:endParaRPr sz="2300">
              <a:solidFill>
                <a:schemeClr val="dk1"/>
              </a:solidFill>
            </a:endParaRPr>
          </a:p>
        </p:txBody>
      </p:sp>
      <p:pic>
        <p:nvPicPr>
          <p:cNvPr id="110" name="Google Shape;110;p20"/>
          <p:cNvPicPr preferRelativeResize="0"/>
          <p:nvPr/>
        </p:nvPicPr>
        <p:blipFill>
          <a:blip r:embed="rId3">
            <a:alphaModFix/>
          </a:blip>
          <a:stretch>
            <a:fillRect/>
          </a:stretch>
        </p:blipFill>
        <p:spPr>
          <a:xfrm>
            <a:off x="6869875" y="2879350"/>
            <a:ext cx="1778225" cy="1778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