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1b10486eb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1b10486eb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1b10486e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1b10486e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8cb3ae2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8cb3ae2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8cb3ae2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08cb3ae2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1b10486eb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1b10486eb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1b10486eb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1b10486eb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1b10486e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1b10486e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e64d7027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e64d7027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That Pokemon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415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63"/>
              <a:t>Team Treehouse: </a:t>
            </a:r>
            <a:endParaRPr sz="316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63"/>
              <a:t>Ken Ho, Abhinav Selvaraj, Breanna Chi, Prabhleen Bagri</a:t>
            </a:r>
            <a:endParaRPr sz="316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4600" y="3184850"/>
            <a:ext cx="1586225" cy="15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02" y="216300"/>
            <a:ext cx="4303099" cy="299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1" y="152400"/>
            <a:ext cx="4267200" cy="256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4401" y="2865120"/>
            <a:ext cx="3740150" cy="2125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7675" y="3364901"/>
            <a:ext cx="2865550" cy="162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908475" y="42987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Bringing back nostalgic memories…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750" y="240625"/>
            <a:ext cx="7803200" cy="397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Finished </a:t>
            </a:r>
            <a:r>
              <a:rPr b="1" lang="en" sz="2820"/>
              <a:t>Accomplishments </a:t>
            </a:r>
            <a:r>
              <a:rPr b="1" lang="en" sz="2620"/>
              <a:t> </a:t>
            </a:r>
            <a:endParaRPr b="1" sz="2620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Hosted Frontend/Backend using AWS</a:t>
            </a:r>
            <a:endParaRPr sz="25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Finished design of main gameplay loop</a:t>
            </a:r>
            <a:endParaRPr sz="25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Audio/Visuals work as intended</a:t>
            </a:r>
            <a:endParaRPr sz="25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Point System works as intended</a:t>
            </a:r>
            <a:endParaRPr sz="25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Created MP database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descr="Gaming " id="77" name="Google Shape;77;p16" title="Gaming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6800" y="3311400"/>
            <a:ext cx="1465875" cy="14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100" y="3041950"/>
            <a:ext cx="619625" cy="4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100" y="2571750"/>
            <a:ext cx="619625" cy="4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100" y="2066425"/>
            <a:ext cx="619625" cy="4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100" y="1580250"/>
            <a:ext cx="619625" cy="4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100" y="1152475"/>
            <a:ext cx="619625" cy="4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Milestones (updated) </a:t>
            </a:r>
            <a:endParaRPr b="1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73950"/>
            <a:ext cx="8703900" cy="3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-"/>
            </a:pPr>
            <a:r>
              <a:rPr b="1" lang="en" sz="1400">
                <a:solidFill>
                  <a:srgbClr val="38761D"/>
                </a:solidFill>
              </a:rPr>
              <a:t>Milestone 2, 2/26 (completed): Complete basic CRUD database operations, Home page UI, and begin single player functionality</a:t>
            </a:r>
            <a:endParaRPr b="1" sz="1400">
              <a:solidFill>
                <a:srgbClr val="38761D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-"/>
            </a:pPr>
            <a:r>
              <a:rPr b="1" lang="en" sz="1400">
                <a:solidFill>
                  <a:srgbClr val="38761D"/>
                </a:solidFill>
              </a:rPr>
              <a:t>Milestone 3, 3/12 (completed): Continue working on single player functionality, and finalize frontend design. </a:t>
            </a:r>
            <a:endParaRPr b="1" sz="1400">
              <a:solidFill>
                <a:srgbClr val="38761D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-"/>
            </a:pPr>
            <a:r>
              <a:rPr b="1" lang="en" sz="1400">
                <a:solidFill>
                  <a:srgbClr val="38761D"/>
                </a:solidFill>
              </a:rPr>
              <a:t>Milestone 4, 4/16 (In Progress): Finish single player and host backend, Begin multiplayer functionality</a:t>
            </a:r>
            <a:endParaRPr b="1" sz="1400">
              <a:solidFill>
                <a:srgbClr val="38761D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-"/>
            </a:pPr>
            <a:r>
              <a:rPr b="1" lang="en" sz="1400">
                <a:solidFill>
                  <a:srgbClr val="38761D"/>
                </a:solidFill>
              </a:rPr>
              <a:t>Milestone 6, 4/23 (Completed): Optimize singleplayer, improve documentation instructions and continue multiplayer development</a:t>
            </a:r>
            <a:endParaRPr b="1" sz="1400">
              <a:solidFill>
                <a:srgbClr val="38761D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-"/>
            </a:pPr>
            <a:r>
              <a:rPr b="1" lang="en" sz="1400">
                <a:solidFill>
                  <a:srgbClr val="38761D"/>
                </a:solidFill>
              </a:rPr>
              <a:t>Milestone 7, 5/7 (Completed): Full deployment(including multiplayer functionality)</a:t>
            </a:r>
            <a:endParaRPr sz="14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Want to Improve: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</a:t>
            </a:r>
            <a:r>
              <a:rPr lang="en" sz="2200">
                <a:solidFill>
                  <a:schemeClr val="dk1"/>
                </a:solidFill>
              </a:rPr>
              <a:t> Login or Sign Up feature in order to save previous scores</a:t>
            </a:r>
            <a:endParaRPr sz="2200">
              <a:solidFill>
                <a:schemeClr val="dk1"/>
              </a:solidFill>
            </a:endParaRPr>
          </a:p>
          <a:p>
            <a:pPr indent="0" lvl="0" marL="0" marR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- Leaderboard of players </a:t>
            </a:r>
            <a:endParaRPr sz="2200">
              <a:solidFill>
                <a:schemeClr val="dk1"/>
              </a:solidFill>
            </a:endParaRPr>
          </a:p>
          <a:p>
            <a:pPr indent="0" lvl="0" marL="0" marR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- Ability to replay audio</a:t>
            </a:r>
            <a:endParaRPr sz="2200">
              <a:solidFill>
                <a:schemeClr val="dk1"/>
              </a:solidFill>
            </a:endParaRPr>
          </a:p>
          <a:p>
            <a:pPr indent="0" lvl="0" marL="0" marR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- Finishing MP functionality- </a:t>
            </a:r>
            <a:r>
              <a:rPr lang="en" sz="2200">
                <a:solidFill>
                  <a:schemeClr val="dk1"/>
                </a:solidFill>
              </a:rPr>
              <a:t>framework</a:t>
            </a:r>
            <a:r>
              <a:rPr lang="en" sz="2200">
                <a:solidFill>
                  <a:schemeClr val="dk1"/>
                </a:solidFill>
              </a:rPr>
              <a:t> already set.</a:t>
            </a:r>
            <a:endParaRPr sz="2200">
              <a:solidFill>
                <a:schemeClr val="dk1"/>
              </a:solidFill>
            </a:endParaRPr>
          </a:p>
          <a:p>
            <a:pPr indent="0" lvl="0" marL="0" marR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- General UI touch up and page responsiveness </a:t>
            </a:r>
            <a:endParaRPr sz="2200">
              <a:solidFill>
                <a:schemeClr val="dk1"/>
              </a:solidFill>
            </a:endParaRPr>
          </a:p>
          <a:p>
            <a:pPr indent="0" lvl="0" marL="0" marR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marR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4600" y="3184850"/>
            <a:ext cx="1586225" cy="15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Hosting the frontend took a lot longer than anticipated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Encountered a lot of technical debt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Figuring out the DB for implementing MP functionality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Learning curve with React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Bugs, Bugs, Bugs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  <p:pic>
        <p:nvPicPr>
          <p:cNvPr descr="Gaming " id="109" name="Google Shape;109;p20" title="Gaming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6800" y="3311400"/>
            <a:ext cx="1465875" cy="14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