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08cb3ae2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08cb3ae2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e64d7027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1e64d7027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8cb3ae2b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8cb3ae2b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08cb3ae2b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08cb3ae2b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0c2d5f7a39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0c2d5f7a39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08cb3ae2b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08cb3ae2b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10dd212a8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10dd212a8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Who’s That Pokemon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84150" y="2175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63"/>
              <a:t>Team Treehouse: </a:t>
            </a:r>
            <a:endParaRPr sz="316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63"/>
              <a:t>Ken Ho, Abhinav Selvaraj, Breanna Chi (lead), Prabhleen Bagri</a:t>
            </a:r>
            <a:endParaRPr sz="316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Tyrogue"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4925" y="3084325"/>
            <a:ext cx="1879826" cy="1879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/>
              <a:t>Accomplishments </a:t>
            </a:r>
            <a:r>
              <a:rPr b="1" lang="en" sz="2620"/>
              <a:t> </a:t>
            </a:r>
            <a:endParaRPr b="1" sz="262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Able to fill flashcards dynamically from database</a:t>
            </a:r>
            <a:endParaRPr sz="25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Partial completion of the front end based on mockup</a:t>
            </a:r>
            <a:endParaRPr sz="25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Able to merge flashcards with frontend</a:t>
            </a:r>
            <a:endParaRPr sz="25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700" y="839775"/>
            <a:ext cx="12382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850" y="1468000"/>
            <a:ext cx="12382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850" y="2143125"/>
            <a:ext cx="12382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7975" y="2814750"/>
            <a:ext cx="2047875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833" y="0"/>
            <a:ext cx="808433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Milestones (updated) </a:t>
            </a:r>
            <a:endParaRPr b="1"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017725"/>
            <a:ext cx="8703900" cy="38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Milestone 2, 2/26 (completed): Complete basic CRUD database operations, Home page UI, and begin single player functionality</a:t>
            </a:r>
            <a:endParaRPr b="1"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Milestone 3, 3/12 (completed): Continue working on single player functionality, and finalize frontend design. </a:t>
            </a:r>
            <a:endParaRPr b="1"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" sz="1400">
                <a:solidFill>
                  <a:schemeClr val="dk1"/>
                </a:solidFill>
              </a:rPr>
              <a:t>Milestone 4, 4/16 (In Progress): Finish all screens UI and connectivity,  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Milestone 5, 4/9 (Tentative): Start working on multiplayer functionality and continue developing frontend and game logic</a:t>
            </a:r>
            <a:endParaRPr b="1"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Milestone 6, 4/23 (Tentative): Completed working prototype </a:t>
            </a:r>
            <a:endParaRPr b="1"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Milestone 7, 5/7 (Tentative): Full deployment(including multiplayer functionality)</a:t>
            </a:r>
            <a:endParaRPr sz="140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5350" y="3095625"/>
            <a:ext cx="2047875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/>
              <a:t>Job assignments </a:t>
            </a:r>
            <a:endParaRPr b="1" sz="2620"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Job Assignments (3/10-3/16)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Abhinav: Working on Front-end, started designing based on our mockup.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Breanna: Continue working on game over screen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Ken: Continue page routing, frontend code, and game logic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Prabhleen: Continue working on Start game screen</a:t>
            </a:r>
            <a:endParaRPr sz="2600">
              <a:solidFill>
                <a:schemeClr val="dk1"/>
              </a:solidFill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875" y="3095625"/>
            <a:ext cx="2047875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Blockers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823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Material UI provided a streamlined styling </a:t>
            </a:r>
            <a:r>
              <a:rPr lang="en" sz="2000"/>
              <a:t>experience</a:t>
            </a:r>
            <a:r>
              <a:rPr lang="en" sz="2000"/>
              <a:t> for React components, but also require some learning curve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Differentiating javascript code and react syntax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6075" y="3031350"/>
            <a:ext cx="2047875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/>
              <a:t>Feedback from TheLibrarians</a:t>
            </a:r>
            <a:endParaRPr b="1" sz="2720"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353400" y="1107075"/>
            <a:ext cx="536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Expert users doc easy to read/follow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Works on Mac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Doesn’t work on Windows</a:t>
            </a:r>
            <a:endParaRPr sz="2100">
              <a:solidFill>
                <a:schemeClr val="dk1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>
                <a:solidFill>
                  <a:schemeClr val="dk1"/>
                </a:solidFill>
              </a:rPr>
              <a:t>Can’t run frontend on VSCode</a:t>
            </a:r>
            <a:endParaRPr sz="2100">
              <a:solidFill>
                <a:schemeClr val="dk1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>
                <a:solidFill>
                  <a:schemeClr val="dk1"/>
                </a:solidFill>
              </a:rPr>
              <a:t>Node.js pathing issues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2200"/>
            <a:ext cx="3048600" cy="2324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4550" y="3771227"/>
            <a:ext cx="7030725" cy="11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6397"/>
              <a:buFont typeface="Arial"/>
              <a:buNone/>
            </a:pPr>
            <a:r>
              <a:rPr b="1" lang="en" sz="2720"/>
              <a:t>Our Response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-"/>
            </a:pPr>
            <a:r>
              <a:rPr lang="en" sz="2300">
                <a:solidFill>
                  <a:schemeClr val="dk1"/>
                </a:solidFill>
              </a:rPr>
              <a:t>Website is clean, looking forward to the routing and user authentication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-"/>
            </a:pPr>
            <a:r>
              <a:rPr lang="en" sz="2300">
                <a:solidFill>
                  <a:schemeClr val="dk1"/>
                </a:solidFill>
              </a:rPr>
              <a:t>Guidance or tips/tricks as pop up for first time creators would be nice since its a very new idea and people may need pointers.</a:t>
            </a:r>
            <a:endParaRPr sz="2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9875" y="2879350"/>
            <a:ext cx="1778225" cy="177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