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enry F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09T05:31:33.485">
    <p:pos x="196" y="725"/>
    <p:text>way to make Albert smile, strategic haha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477acae1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477acae1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477acae1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477acae1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477acae1c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477acae1c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477acae1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477acae1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1356964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1356964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13adde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13adde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13adde7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13adde7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Ho(Lead), Abhinav Selvaraj, Breanna Chi, Prabhleen Bagri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Presented By: Team Thrive Today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050" y="2275275"/>
            <a:ext cx="3148750" cy="31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or multiplayer interactive sound-based game, </a:t>
            </a:r>
            <a:r>
              <a:rPr lang="en"/>
              <a:t>inspired by Kahoot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of the game revolves around identifying random Pokemon from the cries they make in-game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will be a Full Stack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</a:t>
            </a:r>
            <a:r>
              <a:rPr lang="en"/>
              <a:t>utilizing</a:t>
            </a:r>
            <a:r>
              <a:rPr lang="en"/>
              <a:t> a database that stores relevant information: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 of Origin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Pokedex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574" y="2433700"/>
            <a:ext cx="2797425" cy="25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Tools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Front End: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HTML, CSS, React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Back End: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Java, Spring Boot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Version Control: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Git/GitHub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Database</a:t>
            </a:r>
            <a:r>
              <a:rPr lang="en" sz="2100"/>
              <a:t>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MongoDB</a:t>
            </a:r>
            <a:endParaRPr sz="17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975" y="1837925"/>
            <a:ext cx="2306326" cy="32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visiting the homescreen, the user will have the option to choose single or multiplayer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single player, then the games begins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multiple players, then users are given a code to join a “room”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gameplay begins: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Players will hear the cry of Pokemon, and will be presented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time limit each 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player to correctly guess gets a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Players may use hints if they are stuck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Gameplay ends after a certain number of 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Winner is </a:t>
            </a:r>
            <a:r>
              <a:rPr lang="en"/>
              <a:t>announced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2718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Job Assignments: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Abhinav: Full Stack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Create Database using MongoDB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Breanna: Full Stack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Ken: Full Stack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Set Up GitHub Repo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Prabhleen : Full Stack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Job Assignments will change weekly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825" y="1990900"/>
            <a:ext cx="3541349" cy="354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Finalized tech stack for the project (MERN)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Github repo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Onboard members to use intermediate version control functionalities such as</a:t>
            </a:r>
            <a:br>
              <a:rPr lang="en"/>
            </a:br>
            <a:r>
              <a:rPr lang="en"/>
              <a:t>branching, pull requests in their respective editor (VSCode, terminal)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testing backend for read/write access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050" y="24529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ThriveToday’s Thoughts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17725"/>
            <a:ext cx="8520600" cy="4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inspires us: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Ambitious project hosting multiple rooms for lots of players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could we collaborate?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Exchanging ideas and best practices for a React framework project and ExpressJS/NodeJS backend architecture.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Suggestions: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Maybe you could have selections/filters of what kind of pokemon to include for each room/game (ex: gen1, gen2, etc.)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Elo/Ranking for each user so matchups may be more even based on prior pokemon exposure.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Henry’s Thoughts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loved </a:t>
            </a:r>
            <a:r>
              <a:rPr lang="en"/>
              <a:t>Tree House’s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team synergy and proactiveness with collaboration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ambition of folks wanting to learn the full stack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milestones ownage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visually appealing slides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willingness to work with Thrive Today’s team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More fruitful feedback to come!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58125"/>
            <a:ext cx="3999900" cy="44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wonder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you plan to learn the skills necessary to complete the project?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two “things” you wish you did earlier in your CS learning journey?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might you record your learning of </a:t>
            </a:r>
            <a:r>
              <a:rPr lang="en"/>
              <a:t>skills in a way where if &amp; when you needed to relearn similar tech, you don’t have to start from scratch?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could Thrive Today or other Peers help?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