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c2d5f7a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c2d5f7a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c2d5f7a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c2d5f7a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cb3ae2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cb3ae2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Ho(Lead),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0" y="2571750"/>
            <a:ext cx="2617250" cy="2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(2/13 - 2/17)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Setup boilerplate code for MongoDB database and prepare slides for weekly presentation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Familiarize with GitHub’s branching processes, working on the Mobile UI, and work with Prabhleen to host to itch.io and eventually integrate multiplayer functionality into the project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Finalize project wireframe and develop UI for front end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Research best platform to host by assessing each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pros. 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nderstand the integration process with AWS services as a potential hosting platform. Familiarize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itch.io to host as well as GitHub’s branching processes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use </a:t>
            </a:r>
            <a:r>
              <a:rPr lang="en" sz="2000"/>
              <a:t>special</a:t>
            </a:r>
            <a:r>
              <a:rPr lang="en" sz="2000"/>
              <a:t> way to store .wav files in MongoDB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GitHub repo has directory and branch issues that need to be fixed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Tech Stack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HTML, CSS, 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 End: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Java, MongoDB, Spring Boot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Hosting Service 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Itch.io 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free, easy download, supports larger files and more builds, commercial use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Also considered Github pages and AWS </a:t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925" y="254700"/>
            <a:ext cx="2448349" cy="24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Weeks Accomplishments 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Finalized tech stack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Set up development environment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Populated MongoDB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Started back-end development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Produced Initial Wireframe for front-end UI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125" y="3130625"/>
            <a:ext cx="2835800" cy="18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" y="61339"/>
            <a:ext cx="9111876" cy="498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7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(updated UI)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945375"/>
            <a:ext cx="6638900" cy="38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32950"/>
            <a:ext cx="7804899" cy="47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updated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2, 2/26 (In Progress): Complete basic CRUD database operations, Home page UI, and begin single 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6, 4/23 (Tentative): Completed working prototype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7, 5/7 (Tentative): Full deployment(including multiplayer functionality)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