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0dd212a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0dd212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08cb3ae2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08cb3ae2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36b4ee466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36b4ee466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e64d702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e64d702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8cb3ae2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8cb3ae2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8cb3ae2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8cb3ae2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c2d5f7a3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c2d5f7a3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36b4ee4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36b4ee4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cb3ae2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cb3ae2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That Pokemon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415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Team Treehouse: </a:t>
            </a:r>
            <a:endParaRPr sz="316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63"/>
              <a:t>Ken Ho, Abhinav Selvaraj, Breanna Chi (lead), Prabhleen Bagri</a:t>
            </a:r>
            <a:endParaRPr sz="316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600" y="3184850"/>
            <a:ext cx="1586225" cy="1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6397"/>
              <a:buFont typeface="Arial"/>
              <a:buNone/>
            </a:pPr>
            <a:r>
              <a:rPr b="1" lang="en" sz="2720"/>
              <a:t>Our Response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Upon basic gameplay completion, we will get more feedback in </a:t>
            </a:r>
            <a:r>
              <a:rPr lang="en" sz="2300">
                <a:solidFill>
                  <a:schemeClr val="dk1"/>
                </a:solidFill>
              </a:rPr>
              <a:t>order to see how to improve UI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Font style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Spacing of components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-"/>
            </a:pPr>
            <a:r>
              <a:rPr lang="en" sz="2300">
                <a:solidFill>
                  <a:schemeClr val="dk1"/>
                </a:solidFill>
              </a:rPr>
              <a:t>Coloring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875" y="2879350"/>
            <a:ext cx="1778225" cy="17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Accomplishments </a:t>
            </a:r>
            <a:r>
              <a:rPr b="1" lang="en" sz="2620"/>
              <a:t> </a:t>
            </a:r>
            <a:endParaRPr b="1" sz="26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Completed responsive feature of the canvas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Able to randomly generate four pokemons per question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Separation of code components (modularization)</a:t>
            </a:r>
            <a:endParaRPr sz="25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Game logic updated (removed time-constrained setup with a question-pool setup)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00" y="839775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1468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2085000"/>
            <a:ext cx="12382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ming " id="66" name="Google Shape;66;p14" title="Gaming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6800" y="3311400"/>
            <a:ext cx="1465875" cy="14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850" y="2775525"/>
            <a:ext cx="1238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988" y="122075"/>
            <a:ext cx="7024025" cy="489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4550"/>
            <a:ext cx="8839202" cy="4414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Milestones (updated) 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17725"/>
            <a:ext cx="8703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2, 2/26 (completed): Complete basic CRUD database operations, Home page UI, and begin single player functionality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3, 3/12 (completed): Continue working on single player functionality, and finalize frontend design.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Milestone 4, 4/16 (In Progress): Finish single player and pass testing plan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5, 4/9 (Tentative): Start working on multiplayer functionality and continue developing frontend and game logic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6, 4/23 (Tentative): Completed working prototype 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Milestone 7, 5/7 (Tentative): Full deployment(including multiplayer functionality)</a:t>
            </a:r>
            <a:endParaRPr sz="14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075" y="3666225"/>
            <a:ext cx="1322525" cy="1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Job assignments </a:t>
            </a:r>
            <a:endParaRPr b="1" sz="26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Job Assignments (3/17-3/26)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Abhinav: Working on Front-end,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Breanna: Continue end game screen development,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Ken: Continue page routing, frontend code, and game logic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Prabhleen: Implement responsive behavior with the Start screen</a:t>
            </a:r>
            <a:endParaRPr sz="2600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375" y="3480300"/>
            <a:ext cx="1321850" cy="13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823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 in code size, caused some confusion and friction when developing the front end 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Merge conflicts due to frequent code changes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075" y="3358350"/>
            <a:ext cx="1568225" cy="15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 Plan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React Testing Library to test the flow of a singleplayer match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Generation of pokemon for each round should be random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repeated pokemon in answer key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Responsive on mobile and desktop screen size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720"/>
              <a:t>Feedback from DeepCourse</a:t>
            </a:r>
            <a:endParaRPr b="1" sz="272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353400" y="1107075"/>
            <a:ext cx="536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Clean and simple user interface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Like how the theme of the site matches the games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Some suggestions: clean up spacing around certain elements, ensure text/font is easily readable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200"/>
            <a:ext cx="3048600" cy="232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