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79250d1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79250d1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Selvaraj(lead),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yrogue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925" y="3084325"/>
            <a:ext cx="1879826" cy="18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Added images for Pokemon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Able to differentiate between right and wrong Pokemon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Created document to list relevant MongoDB queries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Timer function via React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Hitmonlee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00" y="2866250"/>
            <a:ext cx="2126000" cy="21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00" y="83977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1468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214312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2775525"/>
            <a:ext cx="1238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955" y="0"/>
            <a:ext cx="3265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2, 2/26 (In Progress): Complete basic CRUD database operations, Home page UI, and begin single player functionality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6, 4/23 (Tentative): Completed working prototype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7, 5/7 (Tentative): Full deployment(including multiplayer functionality)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Hitmonchan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125" y="2966375"/>
            <a:ext cx="2017475" cy="2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(3/2-3/9)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Adding sprites to database and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game over screen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Working on page routing and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Working on Start game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Hitmontop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50" y="2931900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Figuring out the MongoDB crud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Manually updating database (working on creating a python script for web scraping)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281577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Wanted: System Administrator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Moderate amount of time/effort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need to create a users database and add functionality such as adding and deleting a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not have </a:t>
            </a:r>
            <a:r>
              <a:rPr lang="en" sz="1800"/>
              <a:t>capabilities</a:t>
            </a:r>
            <a:r>
              <a:rPr lang="en" sz="1800"/>
              <a:t> of </a:t>
            </a:r>
            <a:r>
              <a:rPr lang="en" sz="1800"/>
              <a:t>regular</a:t>
            </a:r>
            <a:r>
              <a:rPr lang="en" sz="1800"/>
              <a:t> user in our instance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be able to remove/modify passwords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It is a plus to the product on the developer side, users </a:t>
            </a:r>
            <a:r>
              <a:rPr lang="en" sz="1800"/>
              <a:t>won't</a:t>
            </a:r>
            <a:r>
              <a:rPr lang="en" sz="1800"/>
              <a:t> experience benefit as muc</a:t>
            </a:r>
            <a:r>
              <a:rPr lang="en"/>
              <a:t>h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5" y="30956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Gladiators</a:t>
            </a:r>
            <a:endParaRPr b="1" sz="272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353400" y="1107075"/>
            <a:ext cx="536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Give exact path for Application.java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Frontend runs </a:t>
            </a:r>
            <a:r>
              <a:rPr lang="en" sz="2100">
                <a:solidFill>
                  <a:schemeClr val="dk1"/>
                </a:solidFill>
              </a:rPr>
              <a:t>smoothly</a:t>
            </a:r>
            <a:r>
              <a:rPr lang="en" sz="2100">
                <a:solidFill>
                  <a:schemeClr val="dk1"/>
                </a:solidFill>
              </a:rPr>
              <a:t>, instructions clear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Error running Application.java (unclear if </a:t>
            </a:r>
            <a:r>
              <a:rPr lang="en" sz="2100">
                <a:solidFill>
                  <a:schemeClr val="dk1"/>
                </a:solidFill>
              </a:rPr>
              <a:t>local</a:t>
            </a:r>
            <a:r>
              <a:rPr lang="en" sz="2100">
                <a:solidFill>
                  <a:schemeClr val="dk1"/>
                </a:solidFill>
              </a:rPr>
              <a:t> issue)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Overall documentation clear and well done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200"/>
            <a:ext cx="3048600" cy="23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make suggested modifications to instructions on expert documentation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discuss directly </a:t>
            </a:r>
            <a:r>
              <a:rPr lang="en" sz="2300">
                <a:solidFill>
                  <a:schemeClr val="dk1"/>
                </a:solidFill>
              </a:rPr>
              <a:t>regarding</a:t>
            </a:r>
            <a:r>
              <a:rPr lang="en" sz="2300">
                <a:solidFill>
                  <a:schemeClr val="dk1"/>
                </a:solidFill>
              </a:rPr>
              <a:t> issue, likely a step/instruction missed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75" y="2879350"/>
            <a:ext cx="177822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