
<file path=[Content_Types].xml><?xml version="1.0" encoding="utf-8"?>
<Types xmlns="http://schemas.openxmlformats.org/package/2006/content-types">
  <Default Extension="png" ContentType="image/png"/>
  <Default Extension="xlsm" ContentType="application/vnd.ms-excel.sheet.macroEnabled.12"/>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298" r:id="rId2"/>
    <p:sldId id="299" r:id="rId3"/>
    <p:sldId id="300" r:id="rId4"/>
    <p:sldId id="302" r:id="rId5"/>
    <p:sldId id="301" r:id="rId6"/>
    <p:sldId id="303" r:id="rId7"/>
    <p:sldId id="304" r:id="rId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90">
          <p15:clr>
            <a:srgbClr val="A4A3A4"/>
          </p15:clr>
        </p15:guide>
        <p15:guide id="2" orient="horz" pos="4132">
          <p15:clr>
            <a:srgbClr val="A4A3A4"/>
          </p15:clr>
        </p15:guide>
        <p15:guide id="3" orient="horz" pos="4319">
          <p15:clr>
            <a:srgbClr val="A4A3A4"/>
          </p15:clr>
        </p15:guide>
        <p15:guide id="4" pos="550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898D9E"/>
    <a:srgbClr val="000000"/>
    <a:srgbClr val="002663"/>
    <a:srgbClr val="03347B"/>
    <a:srgbClr val="00A3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10" autoAdjust="0"/>
    <p:restoredTop sz="94526" autoAdjust="0"/>
  </p:normalViewPr>
  <p:slideViewPr>
    <p:cSldViewPr snapToGrid="0" showGuides="1">
      <p:cViewPr varScale="1">
        <p:scale>
          <a:sx n="80" d="100"/>
          <a:sy n="80" d="100"/>
        </p:scale>
        <p:origin x="1338" y="36"/>
      </p:cViewPr>
      <p:guideLst>
        <p:guide orient="horz" pos="390"/>
        <p:guide orient="horz" pos="4132"/>
        <p:guide orient="horz" pos="4319"/>
        <p:guide pos="550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snapToGrid="0">
      <p:cViewPr varScale="1">
        <p:scale>
          <a:sx n="54" d="100"/>
          <a:sy n="54" d="100"/>
        </p:scale>
        <p:origin x="-2670"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1EFB75E7-DF40-4048-8ABE-5CC6808D8EB4}" type="datetime5">
              <a:rPr lang="en-US" smtClean="0"/>
              <a:pPr>
                <a:defRPr/>
              </a:pPr>
              <a:t>11-Oct-15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AB584260-858E-7D42-9572-289239DD66D7}" type="slidenum">
              <a:rPr lang="en-US"/>
              <a:pPr>
                <a:defRPr/>
              </a:pPr>
              <a:t>‹#›</a:t>
            </a:fld>
            <a:endParaRPr lang="en-US" dirty="0"/>
          </a:p>
        </p:txBody>
      </p:sp>
    </p:spTree>
    <p:extLst>
      <p:ext uri="{BB962C8B-B14F-4D97-AF65-F5344CB8AC3E}">
        <p14:creationId xmlns:p14="http://schemas.microsoft.com/office/powerpoint/2010/main" val="15154678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0D6BE32F-8CCC-4C05-968B-B0DDC2B085D1}" type="datetime5">
              <a:rPr lang="en-US" smtClean="0"/>
              <a:pPr>
                <a:defRPr/>
              </a:pPr>
              <a:t>11-Oct-15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95172E71-CA9A-5B48-9FDB-7CE7372289BC}" type="slidenum">
              <a:rPr lang="en-US"/>
              <a:pPr>
                <a:defRPr/>
              </a:pPr>
              <a:t>‹#›</a:t>
            </a:fld>
            <a:endParaRPr lang="en-US" dirty="0"/>
          </a:p>
        </p:txBody>
      </p:sp>
    </p:spTree>
    <p:extLst>
      <p:ext uri="{BB962C8B-B14F-4D97-AF65-F5344CB8AC3E}">
        <p14:creationId xmlns:p14="http://schemas.microsoft.com/office/powerpoint/2010/main" val="1109856109"/>
      </p:ext>
    </p:extLst>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RIM Template: Title Slide">
    <p:spTree>
      <p:nvGrpSpPr>
        <p:cNvPr id="1" name=""/>
        <p:cNvGrpSpPr/>
        <p:nvPr/>
      </p:nvGrpSpPr>
      <p:grpSpPr>
        <a:xfrm>
          <a:off x="0" y="0"/>
          <a:ext cx="0" cy="0"/>
          <a:chOff x="0" y="0"/>
          <a:chExt cx="0" cy="0"/>
        </a:xfrm>
      </p:grpSpPr>
      <p:pic>
        <p:nvPicPr>
          <p:cNvPr id="9" name="Picture 8" descr="PPT_enterprise_cover_wocopy2.jpg"/>
          <p:cNvPicPr>
            <a:picLocks noChangeAspect="1"/>
          </p:cNvPicPr>
          <p:nvPr userDrawn="1"/>
        </p:nvPicPr>
        <p:blipFill>
          <a:blip r:embed="rId2"/>
          <a:srcRect b="32222"/>
          <a:stretch>
            <a:fillRect/>
          </a:stretch>
        </p:blipFill>
        <p:spPr bwMode="gray">
          <a:xfrm>
            <a:off x="0" y="0"/>
            <a:ext cx="9144000" cy="4648200"/>
          </a:xfrm>
          <a:prstGeom prst="rect">
            <a:avLst/>
          </a:prstGeom>
        </p:spPr>
      </p:pic>
      <p:sp>
        <p:nvSpPr>
          <p:cNvPr id="2" name="Title 1"/>
          <p:cNvSpPr>
            <a:spLocks noGrp="1"/>
          </p:cNvSpPr>
          <p:nvPr>
            <p:ph type="ctrTitle"/>
          </p:nvPr>
        </p:nvSpPr>
        <p:spPr bwMode="white">
          <a:xfrm>
            <a:off x="648603" y="2035575"/>
            <a:ext cx="8092171" cy="599109"/>
          </a:xfrm>
        </p:spPr>
        <p:txBody>
          <a:bodyPr>
            <a:noAutofit/>
          </a:bodyPr>
          <a:lstStyle>
            <a:lvl1pPr algn="l">
              <a:defRPr sz="3000" b="1" i="0" cap="none">
                <a:solidFill>
                  <a:srgbClr val="FFFFFF"/>
                </a:solidFill>
                <a:latin typeface="+mn-lt"/>
                <a:cs typeface="Calibri" pitchFamily="34" charset="0"/>
              </a:defRPr>
            </a:lvl1pPr>
          </a:lstStyle>
          <a:p>
            <a:r>
              <a:rPr lang="en-US" smtClean="0"/>
              <a:t>Click to edit Master title style</a:t>
            </a:r>
            <a:endParaRPr lang="en-US" dirty="0"/>
          </a:p>
        </p:txBody>
      </p:sp>
      <p:sp>
        <p:nvSpPr>
          <p:cNvPr id="3" name="Subtitle 2"/>
          <p:cNvSpPr>
            <a:spLocks noGrp="1"/>
          </p:cNvSpPr>
          <p:nvPr>
            <p:ph type="subTitle" idx="1" hasCustomPrompt="1"/>
          </p:nvPr>
        </p:nvSpPr>
        <p:spPr bwMode="white">
          <a:xfrm>
            <a:off x="644371" y="3033637"/>
            <a:ext cx="8096404" cy="291949"/>
          </a:xfrm>
        </p:spPr>
        <p:txBody>
          <a:bodyPr anchor="t">
            <a:normAutofit/>
          </a:bodyPr>
          <a:lstStyle>
            <a:lvl1pPr marL="0" indent="0" algn="l">
              <a:spcBef>
                <a:spcPts val="0"/>
              </a:spcBef>
              <a:spcAft>
                <a:spcPts val="0"/>
              </a:spcAft>
              <a:buNone/>
              <a:defRPr sz="1600" b="1" i="0" baseline="0">
                <a:solidFill>
                  <a:srgbClr val="FFFFFF"/>
                </a:solidFill>
                <a:effectLst>
                  <a:outerShdw blurRad="38100" dist="38100" dir="2700000" algn="tl">
                    <a:srgbClr val="000000">
                      <a:alpha val="43137"/>
                    </a:srgbClr>
                  </a:outerShdw>
                </a:effectLst>
                <a:latin typeface="+mn-lt"/>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&lt;Team name – Optional&gt;</a:t>
            </a:r>
            <a:br>
              <a:rPr lang="en-US" dirty="0" smtClean="0"/>
            </a:br>
            <a:r>
              <a:rPr lang="en-US" dirty="0" smtClean="0"/>
              <a:t/>
            </a:r>
            <a:br>
              <a:rPr lang="en-US" dirty="0" smtClean="0"/>
            </a:br>
            <a:endParaRPr lang="en-US" dirty="0"/>
          </a:p>
        </p:txBody>
      </p:sp>
      <p:sp>
        <p:nvSpPr>
          <p:cNvPr id="13" name="Date Placeholder 12"/>
          <p:cNvSpPr>
            <a:spLocks noGrp="1"/>
          </p:cNvSpPr>
          <p:nvPr>
            <p:ph type="dt" sz="half" idx="10"/>
          </p:nvPr>
        </p:nvSpPr>
        <p:spPr>
          <a:xfrm>
            <a:off x="857703" y="6492875"/>
            <a:ext cx="2133600" cy="365125"/>
          </a:xfrm>
        </p:spPr>
        <p:txBody>
          <a:bodyPr anchor="b"/>
          <a:lstStyle>
            <a:lvl1pPr>
              <a:defRPr>
                <a:latin typeface="+mn-lt"/>
                <a:cs typeface="Calibri" pitchFamily="34" charset="0"/>
              </a:defRPr>
            </a:lvl1pPr>
          </a:lstStyle>
          <a:p>
            <a:fld id="{70E20238-AA2B-468F-9763-BC53233998CA}" type="datetime5">
              <a:rPr lang="en-US" smtClean="0"/>
              <a:pPr/>
              <a:t>11-Oct-15</a:t>
            </a:fld>
            <a:endParaRPr lang="en-US" dirty="0"/>
          </a:p>
        </p:txBody>
      </p:sp>
      <p:sp>
        <p:nvSpPr>
          <p:cNvPr id="15" name="Footer Placeholder 14"/>
          <p:cNvSpPr>
            <a:spLocks noGrp="1"/>
          </p:cNvSpPr>
          <p:nvPr>
            <p:ph type="ftr" sz="quarter" idx="12"/>
          </p:nvPr>
        </p:nvSpPr>
        <p:spPr>
          <a:xfrm>
            <a:off x="3141889" y="6492875"/>
            <a:ext cx="2895600" cy="365125"/>
          </a:xfrm>
        </p:spPr>
        <p:txBody>
          <a:bodyPr anchor="b"/>
          <a:lstStyle>
            <a:lvl1pPr algn="ctr">
              <a:defRPr>
                <a:latin typeface="+mn-lt"/>
                <a:cs typeface="Calibri" pitchFamily="34" charset="0"/>
              </a:defRPr>
            </a:lvl1pPr>
          </a:lstStyle>
          <a:p>
            <a:endParaRPr lang="en-US" dirty="0"/>
          </a:p>
        </p:txBody>
      </p:sp>
      <p:sp>
        <p:nvSpPr>
          <p:cNvPr id="14" name="Slide Number Placeholder 13"/>
          <p:cNvSpPr>
            <a:spLocks noGrp="1"/>
          </p:cNvSpPr>
          <p:nvPr>
            <p:ph type="sldNum" sz="quarter" idx="11"/>
          </p:nvPr>
        </p:nvSpPr>
        <p:spPr/>
        <p:txBody>
          <a:bodyPr/>
          <a:lstStyle>
            <a:lvl1pPr>
              <a:defRPr>
                <a:latin typeface="+mn-lt"/>
                <a:cs typeface="Calibri" pitchFamily="34" charset="0"/>
              </a:defRPr>
            </a:lvl1pPr>
          </a:lstStyle>
          <a:p>
            <a:pPr>
              <a:defRPr/>
            </a:pPr>
            <a:fld id="{920384AA-0A71-E644-AEED-65CD2253F2C8}" type="slidenum">
              <a:rPr lang="en-US" smtClean="0"/>
              <a:pPr>
                <a:defRPr/>
              </a:pPr>
              <a:t>‹#›</a:t>
            </a:fld>
            <a:endParaRPr lang="en-US" dirty="0"/>
          </a:p>
        </p:txBody>
      </p:sp>
      <p:pic>
        <p:nvPicPr>
          <p:cNvPr id="12" name="Picture 3" descr="I:\Groups8\EXEC\RIM\Universal Files\RIM Logo\RIM Logo Suite\RIM Logo Suite\RIM + Bluebox\Digital\RIM+Bluebox_RGB.png"/>
          <p:cNvPicPr>
            <a:picLocks noChangeAspect="1" noChangeArrowheads="1"/>
          </p:cNvPicPr>
          <p:nvPr userDrawn="1"/>
        </p:nvPicPr>
        <p:blipFill>
          <a:blip r:embed="rId3"/>
          <a:srcRect r="73930"/>
          <a:stretch>
            <a:fillRect/>
          </a:stretch>
        </p:blipFill>
        <p:spPr bwMode="auto">
          <a:xfrm>
            <a:off x="7815941" y="6274389"/>
            <a:ext cx="729345" cy="583611"/>
          </a:xfrm>
          <a:prstGeom prst="rect">
            <a:avLst/>
          </a:prstGeom>
          <a:noFill/>
        </p:spPr>
      </p:pic>
      <p:sp>
        <p:nvSpPr>
          <p:cNvPr id="10" name="TextBox 9"/>
          <p:cNvSpPr txBox="1"/>
          <p:nvPr userDrawn="1"/>
        </p:nvSpPr>
        <p:spPr>
          <a:xfrm>
            <a:off x="381002" y="6611779"/>
            <a:ext cx="914400" cy="246221"/>
          </a:xfrm>
          <a:prstGeom prst="rect">
            <a:avLst/>
          </a:prstGeom>
          <a:noFill/>
        </p:spPr>
        <p:txBody>
          <a:bodyPr wrap="square" rtlCol="0">
            <a:spAutoFit/>
          </a:bodyPr>
          <a:lstStyle/>
          <a:p>
            <a:r>
              <a:rPr lang="en-US" sz="1000" kern="1200" dirty="0" smtClean="0">
                <a:solidFill>
                  <a:srgbClr val="898D9E"/>
                </a:solidFill>
                <a:latin typeface="+mn-lt"/>
                <a:ea typeface="+mn-ea"/>
                <a:cs typeface="Calibri" pitchFamily="34" charset="0"/>
              </a:rPr>
              <a:t>Printed:</a:t>
            </a:r>
          </a:p>
        </p:txBody>
      </p:sp>
    </p:spTree>
  </p:cSld>
  <p:clrMapOvr>
    <a:masterClrMapping/>
  </p:clrMapOvr>
  <p:transition spd="slow"/>
  <p:timing>
    <p:tnLst>
      <p:par>
        <p:cTn id="1" dur="indefinite" restart="never" nodeType="tmRoot"/>
      </p:par>
    </p:tn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M Template: Content Slide w/ bullets">
    <p:spTree>
      <p:nvGrpSpPr>
        <p:cNvPr id="1" name=""/>
        <p:cNvGrpSpPr/>
        <p:nvPr/>
      </p:nvGrpSpPr>
      <p:grpSpPr>
        <a:xfrm>
          <a:off x="0" y="0"/>
          <a:ext cx="0" cy="0"/>
          <a:chOff x="0" y="0"/>
          <a:chExt cx="0" cy="0"/>
        </a:xfrm>
      </p:grpSpPr>
      <p:sp>
        <p:nvSpPr>
          <p:cNvPr id="13" name="Slide Number Placeholder 5"/>
          <p:cNvSpPr>
            <a:spLocks noGrp="1"/>
          </p:cNvSpPr>
          <p:nvPr>
            <p:ph type="sldNum" sz="quarter" idx="4"/>
          </p:nvPr>
        </p:nvSpPr>
        <p:spPr bwMode="gray">
          <a:xfrm>
            <a:off x="8006740" y="6518803"/>
            <a:ext cx="789202" cy="352653"/>
          </a:xfrm>
          <a:prstGeom prst="rect">
            <a:avLst/>
          </a:prstGeom>
        </p:spPr>
        <p:txBody>
          <a:bodyPr vert="horz" wrap="square" lIns="91440" tIns="45720" rIns="91440" bIns="45720" numCol="1" anchor="ctr" anchorCtr="0" compatLnSpc="1">
            <a:prstTxWarp prst="textNoShape">
              <a:avLst/>
            </a:prstTxWarp>
          </a:bodyPr>
          <a:lstStyle>
            <a:lvl1pPr algn="r">
              <a:defRPr sz="1000">
                <a:solidFill>
                  <a:srgbClr val="898D9E"/>
                </a:solidFill>
                <a:latin typeface="+mn-lt"/>
                <a:ea typeface="Calibri" pitchFamily="34" charset="0"/>
                <a:cs typeface="Calibri" pitchFamily="34" charset="0"/>
              </a:defRPr>
            </a:lvl1pPr>
          </a:lstStyle>
          <a:p>
            <a:pPr>
              <a:defRPr/>
            </a:pPr>
            <a:fld id="{920384AA-0A71-E644-AEED-65CD2253F2C8}" type="slidenum">
              <a:rPr lang="en-US" smtClean="0"/>
              <a:pPr>
                <a:defRPr/>
              </a:pPr>
              <a:t>‹#›</a:t>
            </a:fld>
            <a:endParaRPr lang="en-US" dirty="0"/>
          </a:p>
        </p:txBody>
      </p:sp>
      <p:sp>
        <p:nvSpPr>
          <p:cNvPr id="14" name="Date Placeholder 7"/>
          <p:cNvSpPr>
            <a:spLocks noGrp="1"/>
          </p:cNvSpPr>
          <p:nvPr>
            <p:ph type="dt" sz="half" idx="2"/>
          </p:nvPr>
        </p:nvSpPr>
        <p:spPr>
          <a:xfrm>
            <a:off x="879475" y="6537780"/>
            <a:ext cx="2133600" cy="365125"/>
          </a:xfrm>
          <a:prstGeom prst="rect">
            <a:avLst/>
          </a:prstGeom>
        </p:spPr>
        <p:txBody>
          <a:bodyPr vert="horz" lIns="91440" tIns="45720" rIns="91440" bIns="45720" rtlCol="0" anchor="b"/>
          <a:lstStyle>
            <a:lvl1pPr algn="l">
              <a:defRPr sz="1000">
                <a:solidFill>
                  <a:srgbClr val="898D9E"/>
                </a:solidFill>
                <a:latin typeface="+mn-lt"/>
                <a:cs typeface="Calibri" pitchFamily="34" charset="0"/>
              </a:defRPr>
            </a:lvl1pPr>
          </a:lstStyle>
          <a:p>
            <a:fld id="{9AB80162-794E-480E-9C14-AD62E6112863}" type="datetime5">
              <a:rPr lang="en-US" smtClean="0"/>
              <a:t>11-Oct-15</a:t>
            </a:fld>
            <a:endParaRPr lang="en-US" dirty="0"/>
          </a:p>
        </p:txBody>
      </p:sp>
      <p:sp>
        <p:nvSpPr>
          <p:cNvPr id="15" name="Footer Placeholder 8"/>
          <p:cNvSpPr>
            <a:spLocks noGrp="1"/>
          </p:cNvSpPr>
          <p:nvPr>
            <p:ph type="ftr" sz="quarter" idx="3"/>
          </p:nvPr>
        </p:nvSpPr>
        <p:spPr>
          <a:xfrm>
            <a:off x="385766" y="6511170"/>
            <a:ext cx="2895600" cy="365125"/>
          </a:xfrm>
          <a:prstGeom prst="rect">
            <a:avLst/>
          </a:prstGeom>
        </p:spPr>
        <p:txBody>
          <a:bodyPr vert="horz" lIns="91440" tIns="45720" rIns="91440" bIns="45720" rtlCol="0" anchor="t"/>
          <a:lstStyle>
            <a:lvl1pPr algn="l">
              <a:defRPr sz="1000">
                <a:solidFill>
                  <a:srgbClr val="898D9E"/>
                </a:solidFill>
                <a:latin typeface="+mn-lt"/>
                <a:cs typeface="Calibri" pitchFamily="34" charset="0"/>
              </a:defRPr>
            </a:lvl1pPr>
          </a:lstStyle>
          <a:p>
            <a:endParaRPr lang="en-US" dirty="0"/>
          </a:p>
        </p:txBody>
      </p:sp>
      <p:sp>
        <p:nvSpPr>
          <p:cNvPr id="17" name="Content Placeholder 16"/>
          <p:cNvSpPr>
            <a:spLocks noGrp="1"/>
          </p:cNvSpPr>
          <p:nvPr>
            <p:ph sz="quarter" idx="10"/>
          </p:nvPr>
        </p:nvSpPr>
        <p:spPr>
          <a:xfrm>
            <a:off x="384047" y="941831"/>
            <a:ext cx="8356728" cy="5247832"/>
          </a:xfrm>
          <a:noFill/>
          <a:ln w="9525">
            <a:noFill/>
            <a:miter lim="800000"/>
            <a:headEnd/>
            <a:tailEnd/>
          </a:ln>
        </p:spPr>
        <p:txBody>
          <a:bodyPr vert="horz" wrap="square" lIns="91440" tIns="45720" rIns="91440" bIns="45720" numCol="1" anchor="t" anchorCtr="0" compatLnSpc="1">
            <a:prstTxWarp prst="textNoShape">
              <a:avLst/>
            </a:prstTxWarp>
          </a:bodyPr>
          <a:lstStyle>
            <a:lvl1pPr indent="-228600" algn="l" defTabSz="457200" rtl="0" eaLnBrk="1" fontAlgn="base" hangingPunct="1">
              <a:lnSpc>
                <a:spcPct val="100000"/>
              </a:lnSpc>
              <a:spcBef>
                <a:spcPts val="300"/>
              </a:spcBef>
              <a:spcAft>
                <a:spcPts val="300"/>
              </a:spcAft>
              <a:defRPr lang="en-US" sz="1800" kern="1200" dirty="0" smtClean="0">
                <a:solidFill>
                  <a:srgbClr val="000000"/>
                </a:solidFill>
                <a:latin typeface="+mn-lt"/>
                <a:ea typeface="Calibri" pitchFamily="34" charset="0"/>
                <a:cs typeface="Calibri" pitchFamily="34" charset="0"/>
              </a:defRPr>
            </a:lvl1pPr>
            <a:lvl2pPr marL="573088" indent="-228600" algn="l" defTabSz="457200" rtl="0" eaLnBrk="1" fontAlgn="base" hangingPunct="1">
              <a:lnSpc>
                <a:spcPct val="100000"/>
              </a:lnSpc>
              <a:spcBef>
                <a:spcPts val="300"/>
              </a:spcBef>
              <a:spcAft>
                <a:spcPts val="300"/>
              </a:spcAft>
              <a:buFont typeface="Arial" pitchFamily="34" charset="0"/>
              <a:buChar char="‒"/>
              <a:defRPr lang="en-US" sz="1800" kern="1200" dirty="0" smtClean="0">
                <a:solidFill>
                  <a:srgbClr val="000000"/>
                </a:solidFill>
                <a:latin typeface="+mn-lt"/>
                <a:ea typeface="Calibri" pitchFamily="34" charset="0"/>
                <a:cs typeface="Calibri" pitchFamily="34" charset="0"/>
              </a:defRPr>
            </a:lvl2pPr>
            <a:lvl3pPr marL="911225" indent="-228600" algn="l" defTabSz="457200" rtl="0" eaLnBrk="1" fontAlgn="base" hangingPunct="1">
              <a:lnSpc>
                <a:spcPct val="100000"/>
              </a:lnSpc>
              <a:spcBef>
                <a:spcPts val="300"/>
              </a:spcBef>
              <a:spcAft>
                <a:spcPts val="300"/>
              </a:spcAft>
              <a:buFont typeface="Wingdings" pitchFamily="2" charset="2"/>
              <a:buChar char="§"/>
              <a:defRPr lang="en-US" sz="1800" kern="1200" dirty="0" smtClean="0">
                <a:solidFill>
                  <a:srgbClr val="000000"/>
                </a:solidFill>
                <a:latin typeface="+mn-lt"/>
                <a:ea typeface="Calibri" pitchFamily="34" charset="0"/>
                <a:cs typeface="Calibri" pitchFamily="34" charset="0"/>
              </a:defRPr>
            </a:lvl3pPr>
            <a:lvl4pPr marL="1257300" indent="-228600" algn="l" defTabSz="457200" rtl="0" eaLnBrk="1" fontAlgn="base" hangingPunct="1">
              <a:lnSpc>
                <a:spcPct val="100000"/>
              </a:lnSpc>
              <a:spcBef>
                <a:spcPts val="300"/>
              </a:spcBef>
              <a:spcAft>
                <a:spcPts val="300"/>
              </a:spcAft>
              <a:buFont typeface="Courier New" pitchFamily="49" charset="0"/>
              <a:buChar char="o"/>
              <a:defRPr lang="en-US" sz="1800" kern="1200" dirty="0" smtClean="0">
                <a:solidFill>
                  <a:srgbClr val="000000"/>
                </a:solidFill>
                <a:latin typeface="+mn-lt"/>
                <a:ea typeface="Calibri" pitchFamily="34" charset="0"/>
                <a:cs typeface="Calibri" pitchFamily="34" charset="0"/>
              </a:defRPr>
            </a:lvl4pPr>
            <a:lvl5pPr marL="1604963" indent="-228600" algn="l" defTabSz="457200" rtl="0" eaLnBrk="1" fontAlgn="base" hangingPunct="1">
              <a:lnSpc>
                <a:spcPct val="100000"/>
              </a:lnSpc>
              <a:spcBef>
                <a:spcPts val="300"/>
              </a:spcBef>
              <a:spcAft>
                <a:spcPts val="300"/>
              </a:spcAft>
              <a:buFont typeface="Wingdings" pitchFamily="2" charset="2"/>
              <a:buChar char="Ø"/>
              <a:defRPr lang="en-US" sz="1800" kern="1200" dirty="0">
                <a:solidFill>
                  <a:srgbClr val="000000"/>
                </a:solidFill>
                <a:latin typeface="+mn-lt"/>
                <a:ea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Placeholder 1"/>
          <p:cNvSpPr>
            <a:spLocks noGrp="1"/>
          </p:cNvSpPr>
          <p:nvPr>
            <p:ph type="title"/>
          </p:nvPr>
        </p:nvSpPr>
        <p:spPr bwMode="white">
          <a:xfrm>
            <a:off x="387745" y="24422"/>
            <a:ext cx="8353029" cy="549155"/>
          </a:xfrm>
          <a:prstGeom prst="rect">
            <a:avLst/>
          </a:prstGeom>
        </p:spPr>
        <p:txBody>
          <a:bodyPr vert="horz" lIns="91440" tIns="45720" rIns="91440" bIns="45720" rtlCol="0" anchor="ctr">
            <a:normAutofit/>
          </a:bodyPr>
          <a:lstStyle>
            <a:lvl1pPr>
              <a:defRPr sz="2400">
                <a:latin typeface="+mn-lt"/>
              </a:defRPr>
            </a:lvl1pPr>
          </a:lstStyle>
          <a:p>
            <a:r>
              <a:rPr lang="en-US" smtClean="0"/>
              <a:t>Click to edit Master title style</a:t>
            </a:r>
            <a:endParaRPr lang="en-US" dirty="0"/>
          </a:p>
        </p:txBody>
      </p:sp>
      <p:sp>
        <p:nvSpPr>
          <p:cNvPr id="8" name="Rectangle 7"/>
          <p:cNvSpPr/>
          <p:nvPr userDrawn="1"/>
        </p:nvSpPr>
        <p:spPr>
          <a:xfrm>
            <a:off x="3374571" y="6662057"/>
            <a:ext cx="2405743" cy="195943"/>
          </a:xfrm>
          <a:prstGeom prst="rect">
            <a:avLst/>
          </a:pr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tx1"/>
              </a:solidFill>
              <a:cs typeface="Calibri" pitchFamily="34" charset="0"/>
            </a:endParaRPr>
          </a:p>
        </p:txBody>
      </p:sp>
    </p:spTree>
  </p:cSld>
  <p:clrMapOvr>
    <a:masterClrMapping/>
  </p:clrMapOvr>
  <p:transition spd="slow"/>
  <p:timing>
    <p:tnLst>
      <p:par>
        <p:cTn id="1" dur="indefinite" restart="never" nodeType="tmRoot"/>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IM Template: Content Slide w/ bullets &amp;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920384AA-0A71-E644-AEED-65CD2253F2C8}" type="slidenum">
              <a:rPr lang="en-US" smtClean="0"/>
              <a:pPr>
                <a:defRPr/>
              </a:pPr>
              <a:t>‹#›</a:t>
            </a:fld>
            <a:endParaRPr lang="en-US" dirty="0"/>
          </a:p>
        </p:txBody>
      </p:sp>
      <p:sp>
        <p:nvSpPr>
          <p:cNvPr id="4" name="Date Placeholder 3"/>
          <p:cNvSpPr>
            <a:spLocks noGrp="1"/>
          </p:cNvSpPr>
          <p:nvPr>
            <p:ph type="dt" sz="half" idx="11"/>
          </p:nvPr>
        </p:nvSpPr>
        <p:spPr>
          <a:xfrm>
            <a:off x="879475" y="6537780"/>
            <a:ext cx="2133600" cy="365125"/>
          </a:xfrm>
        </p:spPr>
        <p:txBody>
          <a:bodyPr/>
          <a:lstStyle/>
          <a:p>
            <a:fld id="{489071A0-58A5-4AC7-89EE-B42603B6F2F0}" type="datetime5">
              <a:rPr lang="en-US" smtClean="0"/>
              <a:t>11-Oct-15</a:t>
            </a:fld>
            <a:endParaRPr lang="en-US"/>
          </a:p>
        </p:txBody>
      </p:sp>
      <p:sp>
        <p:nvSpPr>
          <p:cNvPr id="5" name="Footer Placeholder 4"/>
          <p:cNvSpPr>
            <a:spLocks noGrp="1"/>
          </p:cNvSpPr>
          <p:nvPr>
            <p:ph type="ftr" sz="quarter" idx="12"/>
          </p:nvPr>
        </p:nvSpPr>
        <p:spPr>
          <a:xfrm>
            <a:off x="385766" y="6511170"/>
            <a:ext cx="2895600" cy="365125"/>
          </a:xfrm>
        </p:spPr>
        <p:txBody>
          <a:bodyPr/>
          <a:lstStyle/>
          <a:p>
            <a:endParaRPr lang="en-US" dirty="0"/>
          </a:p>
        </p:txBody>
      </p:sp>
      <p:sp>
        <p:nvSpPr>
          <p:cNvPr id="10" name="Text Placeholder 9"/>
          <p:cNvSpPr>
            <a:spLocks noGrp="1"/>
          </p:cNvSpPr>
          <p:nvPr>
            <p:ph type="body" sz="quarter" idx="13"/>
          </p:nvPr>
        </p:nvSpPr>
        <p:spPr>
          <a:xfrm>
            <a:off x="400050" y="944563"/>
            <a:ext cx="8340725" cy="1123723"/>
          </a:xfrm>
        </p:spPr>
        <p:txBody>
          <a:bodyPr/>
          <a:lstStyle>
            <a:lvl1pPr>
              <a:buNone/>
              <a:defRPr/>
            </a:lvl1pPr>
          </a:lstStyle>
          <a:p>
            <a:pPr lvl="0"/>
            <a:r>
              <a:rPr lang="en-US" smtClean="0"/>
              <a:t>Click to edit Master text styles</a:t>
            </a:r>
          </a:p>
        </p:txBody>
      </p:sp>
      <p:sp>
        <p:nvSpPr>
          <p:cNvPr id="12" name="Content Placeholder 11"/>
          <p:cNvSpPr>
            <a:spLocks noGrp="1"/>
          </p:cNvSpPr>
          <p:nvPr>
            <p:ph sz="quarter" idx="14"/>
          </p:nvPr>
        </p:nvSpPr>
        <p:spPr>
          <a:xfrm>
            <a:off x="400050" y="2143805"/>
            <a:ext cx="8340725" cy="40175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M Template: Content Slide w/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920384AA-0A71-E644-AEED-65CD2253F2C8}" type="slidenum">
              <a:rPr lang="en-US" smtClean="0"/>
              <a:pPr>
                <a:defRPr/>
              </a:pPr>
              <a:t>‹#›</a:t>
            </a:fld>
            <a:endParaRPr lang="en-US" dirty="0"/>
          </a:p>
        </p:txBody>
      </p:sp>
      <p:sp>
        <p:nvSpPr>
          <p:cNvPr id="4" name="Date Placeholder 3"/>
          <p:cNvSpPr>
            <a:spLocks noGrp="1"/>
          </p:cNvSpPr>
          <p:nvPr>
            <p:ph type="dt" sz="half" idx="11"/>
          </p:nvPr>
        </p:nvSpPr>
        <p:spPr>
          <a:xfrm>
            <a:off x="879475" y="6537780"/>
            <a:ext cx="2133600" cy="365125"/>
          </a:xfrm>
        </p:spPr>
        <p:txBody>
          <a:bodyPr/>
          <a:lstStyle/>
          <a:p>
            <a:fld id="{5639CDED-D7EA-4EF9-8266-125C96B5DDDC}" type="datetime5">
              <a:rPr lang="en-US" smtClean="0"/>
              <a:t>11-Oct-15</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Content Placeholder 16"/>
          <p:cNvSpPr>
            <a:spLocks noGrp="1"/>
          </p:cNvSpPr>
          <p:nvPr>
            <p:ph sz="quarter" idx="13"/>
          </p:nvPr>
        </p:nvSpPr>
        <p:spPr>
          <a:xfrm>
            <a:off x="384047" y="941831"/>
            <a:ext cx="8356728" cy="5247832"/>
          </a:xfrm>
          <a:noFill/>
          <a:ln w="9525">
            <a:noFill/>
            <a:miter lim="800000"/>
            <a:headEnd/>
            <a:tailEnd/>
          </a:ln>
        </p:spPr>
        <p:txBody>
          <a:bodyPr vert="horz" wrap="square" lIns="91440" tIns="45720" rIns="91440" bIns="45720" numCol="1" anchor="t" anchorCtr="0" compatLnSpc="1">
            <a:prstTxWarp prst="textNoShape">
              <a:avLst/>
            </a:prstTxWarp>
          </a:bodyPr>
          <a:lstStyle>
            <a:lvl1pPr indent="-228600" algn="l" defTabSz="457200" rtl="0" eaLnBrk="1" fontAlgn="base" hangingPunct="1">
              <a:lnSpc>
                <a:spcPct val="100000"/>
              </a:lnSpc>
              <a:spcBef>
                <a:spcPts val="300"/>
              </a:spcBef>
              <a:spcAft>
                <a:spcPts val="300"/>
              </a:spcAft>
              <a:buNone/>
              <a:defRPr lang="en-US" sz="1800" kern="1200" dirty="0" smtClean="0">
                <a:solidFill>
                  <a:srgbClr val="000000"/>
                </a:solidFill>
                <a:latin typeface="+mn-lt"/>
                <a:ea typeface="Calibri" pitchFamily="34" charset="0"/>
                <a:cs typeface="Calibri" pitchFamily="34" charset="0"/>
              </a:defRPr>
            </a:lvl1pPr>
            <a:lvl2pPr marL="685800" indent="-228600" algn="l" defTabSz="457200" rtl="0" eaLnBrk="1" fontAlgn="base" hangingPunct="1">
              <a:lnSpc>
                <a:spcPct val="100000"/>
              </a:lnSpc>
              <a:spcBef>
                <a:spcPts val="300"/>
              </a:spcBef>
              <a:spcAft>
                <a:spcPts val="300"/>
              </a:spcAft>
              <a:buFont typeface="Arial" pitchFamily="34" charset="0"/>
              <a:buNone/>
              <a:defRPr lang="en-US" sz="1800" kern="1200" dirty="0" smtClean="0">
                <a:solidFill>
                  <a:srgbClr val="000000"/>
                </a:solidFill>
                <a:latin typeface="+mn-lt"/>
                <a:ea typeface="Calibri" pitchFamily="34" charset="0"/>
                <a:cs typeface="Calibri" pitchFamily="34" charset="0"/>
              </a:defRPr>
            </a:lvl2pPr>
            <a:lvl3pPr marL="1033463" indent="-228600" algn="l" defTabSz="457200" rtl="0" eaLnBrk="1" fontAlgn="base" hangingPunct="1">
              <a:lnSpc>
                <a:spcPct val="100000"/>
              </a:lnSpc>
              <a:spcBef>
                <a:spcPts val="300"/>
              </a:spcBef>
              <a:spcAft>
                <a:spcPts val="300"/>
              </a:spcAft>
              <a:buFont typeface="Wingdings" pitchFamily="2" charset="2"/>
              <a:buNone/>
              <a:defRPr lang="en-US" sz="1800" kern="1200" dirty="0" smtClean="0">
                <a:solidFill>
                  <a:srgbClr val="000000"/>
                </a:solidFill>
                <a:latin typeface="+mn-lt"/>
                <a:ea typeface="Calibri" pitchFamily="34" charset="0"/>
                <a:cs typeface="Calibri" pitchFamily="34" charset="0"/>
              </a:defRPr>
            </a:lvl3pPr>
            <a:lvl4pPr marL="1371600" indent="-228600" algn="l" defTabSz="457200" rtl="0" eaLnBrk="1" fontAlgn="base" hangingPunct="1">
              <a:lnSpc>
                <a:spcPct val="100000"/>
              </a:lnSpc>
              <a:spcBef>
                <a:spcPts val="300"/>
              </a:spcBef>
              <a:spcAft>
                <a:spcPts val="300"/>
              </a:spcAft>
              <a:buFont typeface="Courier New" pitchFamily="49" charset="0"/>
              <a:buNone/>
              <a:defRPr lang="en-US" sz="1800" kern="1200" dirty="0" smtClean="0">
                <a:solidFill>
                  <a:srgbClr val="000000"/>
                </a:solidFill>
                <a:latin typeface="+mn-lt"/>
                <a:ea typeface="Calibri" pitchFamily="34" charset="0"/>
                <a:cs typeface="Calibri" pitchFamily="34" charset="0"/>
              </a:defRPr>
            </a:lvl4pPr>
            <a:lvl5pPr marL="1719263" indent="-228600" algn="l" defTabSz="457200" rtl="0" eaLnBrk="1" fontAlgn="base" hangingPunct="1">
              <a:lnSpc>
                <a:spcPct val="100000"/>
              </a:lnSpc>
              <a:spcBef>
                <a:spcPts val="300"/>
              </a:spcBef>
              <a:spcAft>
                <a:spcPts val="300"/>
              </a:spcAft>
              <a:buFont typeface="Wingdings" pitchFamily="2" charset="2"/>
              <a:buNone/>
              <a:defRPr lang="en-US" sz="1800" kern="1200" dirty="0">
                <a:solidFill>
                  <a:srgbClr val="000000"/>
                </a:solidFill>
                <a:latin typeface="+mn-lt"/>
                <a:ea typeface="Calibri" pitchFamily="34" charset="0"/>
                <a:cs typeface="Calibri" pitchFamily="34" charset="0"/>
              </a:defRPr>
            </a:lvl5pPr>
          </a:lstStyle>
          <a:p>
            <a:pPr lvl="0"/>
            <a:r>
              <a:rPr lang="en-US" smtClean="0"/>
              <a:t>Click to edit Master text styles</a:t>
            </a:r>
          </a:p>
        </p:txBody>
      </p:sp>
    </p:spTree>
  </p:cSld>
  <p:clrMapOvr>
    <a:masterClrMapping/>
  </p:clrMapOvr>
  <p:transition spd="slow"/>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IM Template: Blank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920384AA-0A71-E644-AEED-65CD2253F2C8}" type="slidenum">
              <a:rPr lang="en-US" smtClean="0"/>
              <a:pPr>
                <a:defRPr/>
              </a:pPr>
              <a:t>‹#›</a:t>
            </a:fld>
            <a:endParaRPr lang="en-US" dirty="0"/>
          </a:p>
        </p:txBody>
      </p:sp>
      <p:sp>
        <p:nvSpPr>
          <p:cNvPr id="4" name="Date Placeholder 3"/>
          <p:cNvSpPr>
            <a:spLocks noGrp="1"/>
          </p:cNvSpPr>
          <p:nvPr>
            <p:ph type="dt" sz="half" idx="11"/>
          </p:nvPr>
        </p:nvSpPr>
        <p:spPr>
          <a:xfrm>
            <a:off x="879475" y="6537780"/>
            <a:ext cx="2133600" cy="365125"/>
          </a:xfrm>
        </p:spPr>
        <p:txBody>
          <a:bodyPr/>
          <a:lstStyle/>
          <a:p>
            <a:fld id="{B9BC1E6C-2C7B-4008-8D1F-31FDDA4404F5}" type="datetime5">
              <a:rPr lang="en-US" smtClean="0"/>
              <a:t>11-Oct-15</a:t>
            </a:fld>
            <a:endParaRPr lang="en-US" dirty="0"/>
          </a:p>
        </p:txBody>
      </p:sp>
      <p:sp>
        <p:nvSpPr>
          <p:cNvPr id="5" name="Footer Placeholder 4"/>
          <p:cNvSpPr>
            <a:spLocks noGrp="1"/>
          </p:cNvSpPr>
          <p:nvPr>
            <p:ph type="ftr" sz="quarter" idx="12"/>
          </p:nvPr>
        </p:nvSpPr>
        <p:spPr/>
        <p:txBody>
          <a:bodyPr/>
          <a:lstStyle/>
          <a:p>
            <a:endParaRPr lang="en-US" dirty="0"/>
          </a:p>
        </p:txBody>
      </p:sp>
    </p:spTree>
  </p:cSld>
  <p:clrMapOvr>
    <a:masterClrMapping/>
  </p:clrMapOvr>
  <p:transition spd="slow"/>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7"/>
          <a:srcRect/>
          <a:stretch>
            <a:fillRect/>
          </a:stretch>
        </p:blipFill>
        <p:spPr bwMode="auto">
          <a:xfrm>
            <a:off x="-21772" y="-10886"/>
            <a:ext cx="9235440" cy="6931380"/>
          </a:xfrm>
          <a:prstGeom prst="rect">
            <a:avLst/>
          </a:prstGeom>
          <a:noFill/>
          <a:ln w="9525">
            <a:noFill/>
            <a:miter lim="800000"/>
            <a:headEnd/>
            <a:tailEnd/>
          </a:ln>
        </p:spPr>
      </p:pic>
      <p:sp>
        <p:nvSpPr>
          <p:cNvPr id="2" name="Title Placeholder 1"/>
          <p:cNvSpPr>
            <a:spLocks noGrp="1"/>
          </p:cNvSpPr>
          <p:nvPr>
            <p:ph type="title"/>
          </p:nvPr>
        </p:nvSpPr>
        <p:spPr bwMode="white">
          <a:xfrm>
            <a:off x="387745" y="24422"/>
            <a:ext cx="8353030" cy="54915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1027" name="Text Placeholder 2"/>
          <p:cNvSpPr>
            <a:spLocks noGrp="1"/>
          </p:cNvSpPr>
          <p:nvPr>
            <p:ph type="body" idx="1"/>
          </p:nvPr>
        </p:nvSpPr>
        <p:spPr bwMode="gray">
          <a:xfrm>
            <a:off x="387745" y="942975"/>
            <a:ext cx="8353030" cy="52466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bwMode="gray">
          <a:xfrm>
            <a:off x="8006740" y="6518803"/>
            <a:ext cx="789202" cy="363539"/>
          </a:xfrm>
          <a:prstGeom prst="rect">
            <a:avLst/>
          </a:prstGeom>
        </p:spPr>
        <p:txBody>
          <a:bodyPr vert="horz" wrap="square" lIns="91440" tIns="45720" rIns="91440" bIns="45720" numCol="1" anchor="ctr" anchorCtr="0" compatLnSpc="1">
            <a:prstTxWarp prst="textNoShape">
              <a:avLst/>
            </a:prstTxWarp>
          </a:bodyPr>
          <a:lstStyle>
            <a:lvl1pPr algn="r">
              <a:defRPr sz="1000">
                <a:solidFill>
                  <a:srgbClr val="898D9E"/>
                </a:solidFill>
                <a:latin typeface="+mn-lt"/>
                <a:ea typeface="Calibri" pitchFamily="34" charset="0"/>
                <a:cs typeface="Calibri" pitchFamily="34" charset="0"/>
              </a:defRPr>
            </a:lvl1pPr>
          </a:lstStyle>
          <a:p>
            <a:pPr>
              <a:defRPr/>
            </a:pPr>
            <a:fld id="{920384AA-0A71-E644-AEED-65CD2253F2C8}" type="slidenum">
              <a:rPr lang="en-US" smtClean="0"/>
              <a:pPr>
                <a:defRPr/>
              </a:pPr>
              <a:t>‹#›</a:t>
            </a:fld>
            <a:endParaRPr lang="en-US" dirty="0"/>
          </a:p>
        </p:txBody>
      </p:sp>
      <p:sp>
        <p:nvSpPr>
          <p:cNvPr id="8" name="Date Placeholder 7"/>
          <p:cNvSpPr>
            <a:spLocks noGrp="1"/>
          </p:cNvSpPr>
          <p:nvPr>
            <p:ph type="dt" sz="half" idx="2"/>
          </p:nvPr>
        </p:nvSpPr>
        <p:spPr>
          <a:xfrm>
            <a:off x="859982" y="6526894"/>
            <a:ext cx="2133600" cy="365125"/>
          </a:xfrm>
          <a:prstGeom prst="rect">
            <a:avLst/>
          </a:prstGeom>
        </p:spPr>
        <p:txBody>
          <a:bodyPr vert="horz" lIns="91440" tIns="45720" rIns="91440" bIns="45720" rtlCol="0" anchor="b"/>
          <a:lstStyle>
            <a:lvl1pPr algn="l">
              <a:defRPr sz="1000">
                <a:solidFill>
                  <a:srgbClr val="898D9E"/>
                </a:solidFill>
                <a:latin typeface="+mn-lt"/>
                <a:cs typeface="Calibri" pitchFamily="34" charset="0"/>
              </a:defRPr>
            </a:lvl1pPr>
          </a:lstStyle>
          <a:p>
            <a:fld id="{04FEE509-42E5-454B-AC90-E91F9990DEE5}" type="datetime5">
              <a:rPr lang="en-US" smtClean="0"/>
              <a:pPr/>
              <a:t>11-Oct-15</a:t>
            </a:fld>
            <a:endParaRPr lang="en-US" dirty="0"/>
          </a:p>
        </p:txBody>
      </p:sp>
      <p:sp>
        <p:nvSpPr>
          <p:cNvPr id="9" name="Footer Placeholder 8"/>
          <p:cNvSpPr>
            <a:spLocks noGrp="1"/>
          </p:cNvSpPr>
          <p:nvPr>
            <p:ph type="ftr" sz="quarter" idx="3"/>
          </p:nvPr>
        </p:nvSpPr>
        <p:spPr>
          <a:xfrm>
            <a:off x="381002" y="6505122"/>
            <a:ext cx="2895600" cy="365125"/>
          </a:xfrm>
          <a:prstGeom prst="rect">
            <a:avLst/>
          </a:prstGeom>
        </p:spPr>
        <p:txBody>
          <a:bodyPr vert="horz" lIns="91440" tIns="45720" rIns="91440" bIns="45720" rtlCol="0" anchor="t"/>
          <a:lstStyle>
            <a:lvl1pPr algn="l">
              <a:defRPr sz="1000">
                <a:solidFill>
                  <a:srgbClr val="898D9E"/>
                </a:solidFill>
                <a:latin typeface="+mn-lt"/>
                <a:cs typeface="Calibri" pitchFamily="34" charset="0"/>
              </a:defRPr>
            </a:lvl1pPr>
          </a:lstStyle>
          <a:p>
            <a:endParaRPr lang="en-US" dirty="0"/>
          </a:p>
        </p:txBody>
      </p:sp>
      <p:cxnSp>
        <p:nvCxnSpPr>
          <p:cNvPr id="10" name="Straight Connector 9"/>
          <p:cNvCxnSpPr/>
          <p:nvPr/>
        </p:nvCxnSpPr>
        <p:spPr>
          <a:xfrm>
            <a:off x="-25516" y="6461702"/>
            <a:ext cx="9235440" cy="0"/>
          </a:xfrm>
          <a:prstGeom prst="line">
            <a:avLst/>
          </a:prstGeom>
          <a:ln/>
        </p:spPr>
        <p:style>
          <a:lnRef idx="1">
            <a:schemeClr val="accent2"/>
          </a:lnRef>
          <a:fillRef idx="0">
            <a:schemeClr val="accent2"/>
          </a:fillRef>
          <a:effectRef idx="0">
            <a:schemeClr val="accent2"/>
          </a:effectRef>
          <a:fontRef idx="minor">
            <a:schemeClr val="tx1"/>
          </a:fontRef>
        </p:style>
      </p:cxnSp>
      <p:pic>
        <p:nvPicPr>
          <p:cNvPr id="4098" name="Picture 2" descr="I:\Groups8\EXEC\RIM\Universal Files\RIM Logo\RIM Logo Suite\RIM Logo Suite\RIM + AMEX logotype\Digital\RIM+AMEX_logotype_RGB.png"/>
          <p:cNvPicPr>
            <a:picLocks noChangeAspect="1" noChangeArrowheads="1"/>
          </p:cNvPicPr>
          <p:nvPr/>
        </p:nvPicPr>
        <p:blipFill>
          <a:blip r:embed="rId8"/>
          <a:srcRect/>
          <a:stretch>
            <a:fillRect/>
          </a:stretch>
        </p:blipFill>
        <p:spPr bwMode="auto">
          <a:xfrm>
            <a:off x="3481466" y="6564087"/>
            <a:ext cx="2181069" cy="292608"/>
          </a:xfrm>
          <a:prstGeom prst="rect">
            <a:avLst/>
          </a:prstGeom>
          <a:noFill/>
        </p:spPr>
      </p:pic>
      <p:sp>
        <p:nvSpPr>
          <p:cNvPr id="11" name="TextBox 10"/>
          <p:cNvSpPr txBox="1"/>
          <p:nvPr/>
        </p:nvSpPr>
        <p:spPr>
          <a:xfrm>
            <a:off x="381002" y="6655323"/>
            <a:ext cx="914400" cy="246221"/>
          </a:xfrm>
          <a:prstGeom prst="rect">
            <a:avLst/>
          </a:prstGeom>
          <a:noFill/>
        </p:spPr>
        <p:txBody>
          <a:bodyPr wrap="square" rtlCol="0">
            <a:spAutoFit/>
          </a:bodyPr>
          <a:lstStyle/>
          <a:p>
            <a:r>
              <a:rPr lang="en-US" sz="1000" kern="1200" dirty="0" smtClean="0">
                <a:solidFill>
                  <a:srgbClr val="898D9E"/>
                </a:solidFill>
                <a:latin typeface="+mn-lt"/>
                <a:ea typeface="+mn-ea"/>
                <a:cs typeface="Calibri" pitchFamily="34" charset="0"/>
              </a:rPr>
              <a:t>Printed:</a:t>
            </a:r>
          </a:p>
        </p:txBody>
      </p:sp>
    </p:spTree>
  </p:cSld>
  <p:clrMap bg1="lt1" tx1="dk1" bg2="lt2" tx2="dk2" accent1="accent1" accent2="accent2" accent3="accent3" accent4="accent4" accent5="accent5" accent6="accent6" hlink="hlink" folHlink="folHlink"/>
  <p:sldLayoutIdLst>
    <p:sldLayoutId id="2147483754" r:id="rId1"/>
    <p:sldLayoutId id="2147483748" r:id="rId2"/>
    <p:sldLayoutId id="2147483757" r:id="rId3"/>
    <p:sldLayoutId id="2147483759" r:id="rId4"/>
    <p:sldLayoutId id="2147483760" r:id="rId5"/>
  </p:sldLayoutIdLst>
  <p:transition spd="slow"/>
  <p:timing>
    <p:tnLst>
      <p:par>
        <p:cTn id="1" dur="indefinite" restart="never" nodeType="tmRoot"/>
      </p:par>
    </p:tnLst>
  </p:timing>
  <p:hf sldNum="0" hdr="0" ftr="0" dt="0"/>
  <p:txStyles>
    <p:titleStyle>
      <a:lvl1pPr algn="l" defTabSz="457200" rtl="0" eaLnBrk="1" fontAlgn="base" hangingPunct="1">
        <a:spcBef>
          <a:spcPct val="0"/>
        </a:spcBef>
        <a:spcAft>
          <a:spcPct val="0"/>
        </a:spcAft>
        <a:defRPr sz="2400" b="1" kern="1200" cap="none">
          <a:solidFill>
            <a:schemeClr val="bg1"/>
          </a:solidFill>
          <a:effectLst>
            <a:outerShdw blurRad="38100" dist="38100" dir="2700000" algn="tl">
              <a:srgbClr val="000000">
                <a:alpha val="43137"/>
              </a:srgbClr>
            </a:outerShdw>
          </a:effectLst>
          <a:latin typeface="+mn-lt"/>
          <a:ea typeface="Calibri" pitchFamily="34" charset="0"/>
          <a:cs typeface="Calibri" pitchFamily="34" charset="0"/>
        </a:defRPr>
      </a:lvl1pPr>
      <a:lvl2pPr algn="l" defTabSz="457200"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200"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200"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200" rtl="0" eaLnBrk="1" fontAlgn="base" hangingPunct="1">
        <a:spcBef>
          <a:spcPct val="0"/>
        </a:spcBef>
        <a:spcAft>
          <a:spcPct val="0"/>
        </a:spcAft>
        <a:defRPr sz="1400">
          <a:solidFill>
            <a:schemeClr val="tx1"/>
          </a:solidFill>
          <a:latin typeface="Arial" charset="0"/>
          <a:ea typeface="Arial" charset="0"/>
          <a:cs typeface="Arial" charset="0"/>
        </a:defRPr>
      </a:lvl5pPr>
      <a:lvl6pPr marL="457200" algn="l" defTabSz="457200" rtl="0" eaLnBrk="1" fontAlgn="base" hangingPunct="1">
        <a:spcBef>
          <a:spcPct val="0"/>
        </a:spcBef>
        <a:spcAft>
          <a:spcPct val="0"/>
        </a:spcAft>
        <a:defRPr sz="1400">
          <a:solidFill>
            <a:schemeClr val="tx1"/>
          </a:solidFill>
          <a:latin typeface="Arial" charset="0"/>
          <a:ea typeface="Arial" charset="0"/>
          <a:cs typeface="Arial" charset="0"/>
        </a:defRPr>
      </a:lvl6pPr>
      <a:lvl7pPr marL="914400" algn="l" defTabSz="457200" rtl="0" eaLnBrk="1" fontAlgn="base" hangingPunct="1">
        <a:spcBef>
          <a:spcPct val="0"/>
        </a:spcBef>
        <a:spcAft>
          <a:spcPct val="0"/>
        </a:spcAft>
        <a:defRPr sz="1400">
          <a:solidFill>
            <a:schemeClr val="tx1"/>
          </a:solidFill>
          <a:latin typeface="Arial" charset="0"/>
          <a:ea typeface="Arial" charset="0"/>
          <a:cs typeface="Arial" charset="0"/>
        </a:defRPr>
      </a:lvl7pPr>
      <a:lvl8pPr marL="1371600" algn="l" defTabSz="457200" rtl="0" eaLnBrk="1" fontAlgn="base" hangingPunct="1">
        <a:spcBef>
          <a:spcPct val="0"/>
        </a:spcBef>
        <a:spcAft>
          <a:spcPct val="0"/>
        </a:spcAft>
        <a:defRPr sz="1400">
          <a:solidFill>
            <a:schemeClr val="tx1"/>
          </a:solidFill>
          <a:latin typeface="Arial" charset="0"/>
          <a:ea typeface="Arial" charset="0"/>
          <a:cs typeface="Arial" charset="0"/>
        </a:defRPr>
      </a:lvl8pPr>
      <a:lvl9pPr marL="1828800" algn="l" defTabSz="457200"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228600" indent="-228600" algn="l" defTabSz="457200" rtl="0" eaLnBrk="1" fontAlgn="base" hangingPunct="1">
        <a:lnSpc>
          <a:spcPct val="100000"/>
        </a:lnSpc>
        <a:spcBef>
          <a:spcPts val="300"/>
        </a:spcBef>
        <a:spcAft>
          <a:spcPts val="300"/>
        </a:spcAft>
        <a:buFont typeface="Arial" pitchFamily="34" charset="0"/>
        <a:buChar char="•"/>
        <a:defRPr sz="1800" kern="1200">
          <a:solidFill>
            <a:srgbClr val="000000"/>
          </a:solidFill>
          <a:latin typeface="+mn-lt"/>
          <a:ea typeface="Calibri" pitchFamily="34" charset="0"/>
          <a:cs typeface="Calibri" pitchFamily="34" charset="0"/>
        </a:defRPr>
      </a:lvl1pPr>
      <a:lvl2pPr marL="227013" indent="-227013" algn="l" defTabSz="457200" rtl="0" eaLnBrk="1" fontAlgn="base" hangingPunct="1">
        <a:spcBef>
          <a:spcPct val="20000"/>
        </a:spcBef>
        <a:spcAft>
          <a:spcPts val="1200"/>
        </a:spcAft>
        <a:buFont typeface="Arial" charset="0"/>
        <a:buChar char="•"/>
        <a:defRPr sz="1800" kern="1200">
          <a:solidFill>
            <a:schemeClr val="accent5"/>
          </a:solidFill>
          <a:latin typeface="Arial"/>
          <a:ea typeface="Arial" charset="0"/>
          <a:cs typeface="Arial"/>
        </a:defRPr>
      </a:lvl2pPr>
      <a:lvl3pPr marL="576263" indent="-228600" algn="l" defTabSz="457200" rtl="0" eaLnBrk="1" fontAlgn="base" hangingPunct="1">
        <a:lnSpc>
          <a:spcPct val="100000"/>
        </a:lnSpc>
        <a:spcBef>
          <a:spcPts val="300"/>
        </a:spcBef>
        <a:spcAft>
          <a:spcPts val="300"/>
        </a:spcAft>
        <a:buFont typeface="Arial" pitchFamily="34" charset="0"/>
        <a:buChar char="–"/>
        <a:defRPr sz="1800" kern="1200">
          <a:solidFill>
            <a:srgbClr val="000000"/>
          </a:solidFill>
          <a:latin typeface="+mn-lt"/>
          <a:ea typeface="Calibri" pitchFamily="34" charset="0"/>
          <a:cs typeface="Calibri" pitchFamily="34" charset="0"/>
        </a:defRPr>
      </a:lvl3pPr>
      <a:lvl4pPr marL="914400" indent="-228600" algn="l" defTabSz="457200" rtl="0" eaLnBrk="1" fontAlgn="base" hangingPunct="1">
        <a:lnSpc>
          <a:spcPct val="100000"/>
        </a:lnSpc>
        <a:spcBef>
          <a:spcPts val="300"/>
        </a:spcBef>
        <a:spcAft>
          <a:spcPts val="300"/>
        </a:spcAft>
        <a:buFont typeface="Wingdings" pitchFamily="2" charset="2"/>
        <a:buChar char="§"/>
        <a:defRPr sz="1800" kern="1200">
          <a:solidFill>
            <a:srgbClr val="000000"/>
          </a:solidFill>
          <a:latin typeface="+mn-lt"/>
          <a:ea typeface="Calibri" pitchFamily="34" charset="0"/>
          <a:cs typeface="Calibri" pitchFamily="34" charset="0"/>
        </a:defRPr>
      </a:lvl4pPr>
      <a:lvl5pPr marL="1262063" indent="-228600" algn="l" defTabSz="457200" rtl="0" eaLnBrk="1" fontAlgn="base" hangingPunct="1">
        <a:lnSpc>
          <a:spcPct val="100000"/>
        </a:lnSpc>
        <a:spcBef>
          <a:spcPts val="300"/>
        </a:spcBef>
        <a:spcAft>
          <a:spcPts val="300"/>
        </a:spcAft>
        <a:buFont typeface="Courier New" pitchFamily="49" charset="0"/>
        <a:buChar char="o"/>
        <a:defRPr sz="1800" kern="1200">
          <a:solidFill>
            <a:srgbClr val="000000"/>
          </a:solidFill>
          <a:latin typeface="+mn-lt"/>
          <a:ea typeface="Calibri" pitchFamily="34" charset="0"/>
          <a:cs typeface="Calibri" pitchFamily="34" charset="0"/>
        </a:defRPr>
      </a:lvl5pPr>
      <a:lvl6pPr marL="1600200" indent="-228600" algn="l" defTabSz="457200" rtl="0" eaLnBrk="1" latinLnBrk="0" hangingPunct="1">
        <a:lnSpc>
          <a:spcPct val="100000"/>
        </a:lnSpc>
        <a:spcBef>
          <a:spcPts val="300"/>
        </a:spcBef>
        <a:spcAft>
          <a:spcPts val="300"/>
        </a:spcAft>
        <a:buFont typeface="Wingdings" pitchFamily="2" charset="2"/>
        <a:buChar char="Ø"/>
        <a:defRPr sz="1800" kern="1200">
          <a:solidFill>
            <a:srgbClr val="000000"/>
          </a:solidFill>
          <a:latin typeface="+mn-lt"/>
          <a:ea typeface="+mn-ea"/>
          <a:cs typeface="Calibri" pitchFamily="34" charset="0"/>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Macro-Enabled_Worksheet1.xlsm"/><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79295" y="2035575"/>
            <a:ext cx="8561480" cy="599109"/>
          </a:xfrm>
        </p:spPr>
        <p:txBody>
          <a:bodyPr/>
          <a:lstStyle/>
          <a:p>
            <a:r>
              <a:rPr lang="en-US" dirty="0" smtClean="0"/>
              <a:t>American Express Campus Analyze This 2015</a:t>
            </a:r>
            <a:endParaRPr lang="en-US" dirty="0"/>
          </a:p>
        </p:txBody>
      </p:sp>
      <p:sp>
        <p:nvSpPr>
          <p:cNvPr id="5" name="Title 3"/>
          <p:cNvSpPr txBox="1">
            <a:spLocks/>
          </p:cNvSpPr>
          <p:nvPr/>
        </p:nvSpPr>
        <p:spPr bwMode="white">
          <a:xfrm>
            <a:off x="605055" y="3004425"/>
            <a:ext cx="8092171" cy="599109"/>
          </a:xfrm>
          <a:prstGeom prst="rect">
            <a:avLst/>
          </a:prstGeom>
        </p:spPr>
        <p:txBody>
          <a:bodyPr vert="horz" lIns="91440" tIns="45720" rIns="91440" bIns="45720" rtlCol="0" anchor="ctr">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mn-lt"/>
                <a:ea typeface="Calibri" pitchFamily="34" charset="0"/>
                <a:cs typeface="Calibri" pitchFamily="34" charset="0"/>
              </a:rPr>
              <a:t>Submission </a:t>
            </a:r>
            <a:r>
              <a:rPr lang="en-US" sz="2000" b="1" dirty="0" smtClean="0">
                <a:solidFill>
                  <a:srgbClr val="FFFFFF"/>
                </a:solidFill>
                <a:effectLst>
                  <a:outerShdw blurRad="38100" dist="38100" dir="2700000" algn="tl">
                    <a:srgbClr val="000000">
                      <a:alpha val="43137"/>
                    </a:srgbClr>
                  </a:outerShdw>
                </a:effectLst>
                <a:latin typeface="+mn-lt"/>
                <a:ea typeface="Calibri" pitchFamily="34" charset="0"/>
                <a:cs typeface="Calibri" pitchFamily="34" charset="0"/>
              </a:rPr>
              <a:t>by Team – Unreal_Mavericks</a:t>
            </a:r>
            <a:endParaRPr kumimoji="0" 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n-lt"/>
              <a:ea typeface="Calibri" pitchFamily="34" charset="0"/>
              <a:cs typeface="Calibri" pitchFamily="34" charset="0"/>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Team Details</a:t>
            </a:r>
            <a:endParaRPr lang="en-US" dirty="0"/>
          </a:p>
        </p:txBody>
      </p:sp>
      <p:graphicFrame>
        <p:nvGraphicFramePr>
          <p:cNvPr id="7" name="Chart Placeholder 4"/>
          <p:cNvGraphicFramePr>
            <a:graphicFrameLocks/>
          </p:cNvGraphicFramePr>
          <p:nvPr>
            <p:extLst>
              <p:ext uri="{D42A27DB-BD31-4B8C-83A1-F6EECF244321}">
                <p14:modId xmlns:p14="http://schemas.microsoft.com/office/powerpoint/2010/main" val="2004139458"/>
              </p:ext>
            </p:extLst>
          </p:nvPr>
        </p:nvGraphicFramePr>
        <p:xfrm>
          <a:off x="584424" y="2530475"/>
          <a:ext cx="8229600" cy="1407160"/>
        </p:xfrm>
        <a:graphic>
          <a:graphicData uri="http://schemas.openxmlformats.org/drawingml/2006/table">
            <a:tbl>
              <a:tblPr firstRow="1" bandRow="1">
                <a:tableStyleId>{073A0DAA-6AF3-43AB-8588-CEC1D06C72B9}</a:tableStyleId>
              </a:tblPr>
              <a:tblGrid>
                <a:gridCol w="1766890"/>
                <a:gridCol w="1524950"/>
                <a:gridCol w="1645920"/>
                <a:gridCol w="1645920"/>
                <a:gridCol w="1645920"/>
              </a:tblGrid>
              <a:tr h="370840">
                <a:tc>
                  <a:txBody>
                    <a:bodyPr/>
                    <a:lstStyle/>
                    <a:p>
                      <a:r>
                        <a:rPr lang="en-US" dirty="0" smtClean="0"/>
                        <a:t>Name </a:t>
                      </a:r>
                      <a:endParaRPr lang="en-US" dirty="0"/>
                    </a:p>
                  </a:txBody>
                  <a:tcPr/>
                </a:tc>
                <a:tc>
                  <a:txBody>
                    <a:bodyPr/>
                    <a:lstStyle/>
                    <a:p>
                      <a:r>
                        <a:rPr lang="en-US" dirty="0" smtClean="0"/>
                        <a:t>Campus</a:t>
                      </a:r>
                      <a:endParaRPr lang="en-US" dirty="0"/>
                    </a:p>
                  </a:txBody>
                  <a:tcPr/>
                </a:tc>
                <a:tc>
                  <a:txBody>
                    <a:bodyPr/>
                    <a:lstStyle/>
                    <a:p>
                      <a:r>
                        <a:rPr lang="en-US" dirty="0" smtClean="0"/>
                        <a:t>Roll No.</a:t>
                      </a:r>
                      <a:endParaRPr lang="en-US" dirty="0"/>
                    </a:p>
                  </a:txBody>
                  <a:tcPr/>
                </a:tc>
                <a:tc>
                  <a:txBody>
                    <a:bodyPr/>
                    <a:lstStyle/>
                    <a:p>
                      <a:r>
                        <a:rPr lang="en-US" dirty="0" smtClean="0"/>
                        <a:t>Mobile No. </a:t>
                      </a:r>
                      <a:endParaRPr lang="en-US" dirty="0"/>
                    </a:p>
                  </a:txBody>
                  <a:tcPr/>
                </a:tc>
                <a:tc>
                  <a:txBody>
                    <a:bodyPr/>
                    <a:lstStyle/>
                    <a:p>
                      <a:r>
                        <a:rPr lang="en-US" dirty="0" smtClean="0"/>
                        <a:t>Email</a:t>
                      </a:r>
                      <a:r>
                        <a:rPr lang="en-US" baseline="0" dirty="0" smtClean="0"/>
                        <a:t> Id</a:t>
                      </a:r>
                      <a:endParaRPr lang="en-US" dirty="0"/>
                    </a:p>
                  </a:txBody>
                  <a:tcPr/>
                </a:tc>
              </a:tr>
              <a:tr h="370840">
                <a:tc>
                  <a:txBody>
                    <a:bodyPr/>
                    <a:lstStyle/>
                    <a:p>
                      <a:r>
                        <a:rPr lang="en-US" sz="1400" dirty="0" smtClean="0"/>
                        <a:t>Abhijeet Panda</a:t>
                      </a:r>
                      <a:endParaRPr lang="en-US" sz="1400" dirty="0"/>
                    </a:p>
                  </a:txBody>
                  <a:tcPr/>
                </a:tc>
                <a:tc>
                  <a:txBody>
                    <a:bodyPr/>
                    <a:lstStyle/>
                    <a:p>
                      <a:r>
                        <a:rPr lang="en-US" sz="1400" dirty="0" smtClean="0"/>
                        <a:t>IIT Kharagpur</a:t>
                      </a:r>
                      <a:endParaRPr lang="en-US" sz="1400" dirty="0"/>
                    </a:p>
                  </a:txBody>
                  <a:tcPr/>
                </a:tc>
                <a:tc>
                  <a:txBody>
                    <a:bodyPr/>
                    <a:lstStyle/>
                    <a:p>
                      <a:r>
                        <a:rPr lang="en-US" sz="1400" dirty="0" smtClean="0"/>
                        <a:t>11EC35011</a:t>
                      </a:r>
                      <a:endParaRPr lang="en-US" sz="1400" dirty="0"/>
                    </a:p>
                  </a:txBody>
                  <a:tcPr/>
                </a:tc>
                <a:tc>
                  <a:txBody>
                    <a:bodyPr/>
                    <a:lstStyle/>
                    <a:p>
                      <a:r>
                        <a:rPr lang="en-US" sz="1400" dirty="0" smtClean="0"/>
                        <a:t>8653411536</a:t>
                      </a:r>
                      <a:endParaRPr lang="en-US" sz="1400" dirty="0"/>
                    </a:p>
                  </a:txBody>
                  <a:tcPr/>
                </a:tc>
                <a:tc>
                  <a:txBody>
                    <a:bodyPr/>
                    <a:lstStyle/>
                    <a:p>
                      <a:r>
                        <a:rPr lang="en-US" sz="1400" dirty="0" smtClean="0"/>
                        <a:t>abhijeet.panda201@gmail.com</a:t>
                      </a:r>
                      <a:endParaRPr lang="en-US" sz="1400" dirty="0"/>
                    </a:p>
                  </a:txBody>
                  <a:tcPr/>
                </a:tc>
              </a:tr>
              <a:tr h="370840">
                <a:tc>
                  <a:txBody>
                    <a:bodyPr/>
                    <a:lstStyle/>
                    <a:p>
                      <a:r>
                        <a:rPr lang="en-US" sz="1400" dirty="0" smtClean="0"/>
                        <a:t>Rishabh</a:t>
                      </a:r>
                      <a:r>
                        <a:rPr lang="en-US" sz="1400" baseline="0" dirty="0" smtClean="0"/>
                        <a:t> Kandhway</a:t>
                      </a:r>
                      <a:endParaRPr lang="en-US" sz="1400" dirty="0"/>
                    </a:p>
                  </a:txBody>
                  <a:tcPr/>
                </a:tc>
                <a:tc>
                  <a:txBody>
                    <a:bodyPr/>
                    <a:lstStyle/>
                    <a:p>
                      <a:r>
                        <a:rPr lang="en-US" sz="1400" dirty="0" smtClean="0"/>
                        <a:t>IIT Kharagpur</a:t>
                      </a:r>
                      <a:endParaRPr lang="en-US" sz="1400" dirty="0"/>
                    </a:p>
                  </a:txBody>
                  <a:tcPr/>
                </a:tc>
                <a:tc>
                  <a:txBody>
                    <a:bodyPr/>
                    <a:lstStyle/>
                    <a:p>
                      <a:r>
                        <a:rPr lang="en-US" sz="1400" dirty="0" smtClean="0"/>
                        <a:t>11IM30015</a:t>
                      </a:r>
                      <a:endParaRPr lang="en-US" sz="1400" dirty="0"/>
                    </a:p>
                  </a:txBody>
                  <a:tcPr/>
                </a:tc>
                <a:tc>
                  <a:txBody>
                    <a:bodyPr/>
                    <a:lstStyle/>
                    <a:p>
                      <a:r>
                        <a:rPr lang="en-US" sz="1400" dirty="0" smtClean="0"/>
                        <a:t>7501682969</a:t>
                      </a:r>
                      <a:endParaRPr lang="en-US" sz="1400" dirty="0"/>
                    </a:p>
                  </a:txBody>
                  <a:tcPr/>
                </a:tc>
                <a:tc>
                  <a:txBody>
                    <a:bodyPr/>
                    <a:lstStyle/>
                    <a:p>
                      <a:r>
                        <a:rPr lang="en-US" sz="1400" dirty="0" smtClean="0"/>
                        <a:t>rishabhkandhway@gmail.com</a:t>
                      </a:r>
                      <a:endParaRPr lang="en-US" sz="1400" dirty="0"/>
                    </a:p>
                  </a:txBody>
                  <a:tcPr/>
                </a:tc>
              </a:tr>
            </a:tbl>
          </a:graphicData>
        </a:graphic>
      </p:graphicFrame>
      <p:sp>
        <p:nvSpPr>
          <p:cNvPr id="8" name="TextBox 7"/>
          <p:cNvSpPr txBox="1"/>
          <p:nvPr/>
        </p:nvSpPr>
        <p:spPr>
          <a:xfrm>
            <a:off x="600070" y="1285890"/>
            <a:ext cx="5420720" cy="461665"/>
          </a:xfrm>
          <a:prstGeom prst="rect">
            <a:avLst/>
          </a:prstGeom>
          <a:noFill/>
        </p:spPr>
        <p:txBody>
          <a:bodyPr wrap="square" rtlCol="0">
            <a:spAutoFit/>
          </a:bodyPr>
          <a:lstStyle/>
          <a:p>
            <a:r>
              <a:rPr lang="en-US" sz="2400" b="1" u="sng" dirty="0" smtClean="0"/>
              <a:t>Team Name</a:t>
            </a:r>
            <a:r>
              <a:rPr lang="en-US" sz="2400" b="1" dirty="0" smtClean="0"/>
              <a:t> :Unreal_Mavericks</a:t>
            </a:r>
            <a:endParaRPr lang="en-US" sz="2400" b="1" u="sng" dirty="0"/>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Equation to Identify Citizen’s Vote</a:t>
            </a:r>
            <a:endParaRPr lang="en-US" dirty="0"/>
          </a:p>
        </p:txBody>
      </p:sp>
      <mc:AlternateContent xmlns:mc="http://schemas.openxmlformats.org/markup-compatibility/2006">
        <mc:Choice xmlns:a14="http://schemas.microsoft.com/office/drawing/2010/main" Requires="a14">
          <p:sp>
            <p:nvSpPr>
              <p:cNvPr id="8" name="TextBox 7"/>
              <p:cNvSpPr txBox="1"/>
              <p:nvPr/>
            </p:nvSpPr>
            <p:spPr>
              <a:xfrm>
                <a:off x="197298" y="752490"/>
                <a:ext cx="8805187" cy="4339650"/>
              </a:xfrm>
              <a:prstGeom prst="rect">
                <a:avLst/>
              </a:prstGeom>
              <a:noFill/>
            </p:spPr>
            <p:txBody>
              <a:bodyPr wrap="square" rtlCol="0">
                <a:spAutoFit/>
              </a:bodyPr>
              <a:lstStyle/>
              <a:p>
                <a:r>
                  <a:rPr lang="en-US" sz="2400" b="1" dirty="0" smtClean="0">
                    <a:latin typeface="Calibri" pitchFamily="34" charset="0"/>
                    <a:cs typeface="Calibri" pitchFamily="34" charset="0"/>
                  </a:rPr>
                  <a:t>Please provide the final equation used to identify the citizen’s vote</a:t>
                </a:r>
                <a:endParaRPr lang="en-US" dirty="0" smtClean="0">
                  <a:latin typeface="Calibri" pitchFamily="34" charset="0"/>
                  <a:cs typeface="Calibri" pitchFamily="34" charset="0"/>
                </a:endParaRPr>
              </a:p>
              <a:p>
                <a:pPr marL="342900" indent="-342900">
                  <a:buAutoNum type="arabicParenR"/>
                </a:pPr>
                <a:endParaRPr lang="en-US" dirty="0" smtClean="0">
                  <a:latin typeface="Calibri" pitchFamily="34" charset="0"/>
                  <a:cs typeface="Calibri" pitchFamily="34" charset="0"/>
                </a:endParaRPr>
              </a:p>
              <a:p>
                <a:pPr marL="285750" indent="-285750">
                  <a:buFont typeface="Arial" panose="020B0604020202020204" pitchFamily="34" charset="0"/>
                  <a:buChar char="•"/>
                </a:pPr>
                <a:r>
                  <a:rPr lang="en-US" dirty="0" smtClean="0">
                    <a:latin typeface="Calibri" pitchFamily="34" charset="0"/>
                    <a:cs typeface="Calibri" pitchFamily="34" charset="0"/>
                  </a:rPr>
                  <a:t>The final model used to solve the problem is an ensemble of 100 gradient boost classifiers. Each gradient boost classifier was trained on 150 decision trees. Each decision tree is trained on the preprocessed features with certain tuned parameters which are explained later in the presentation.</a:t>
                </a:r>
              </a:p>
              <a:p>
                <a:pPr marL="285750" indent="-285750">
                  <a:buFont typeface="Arial" panose="020B0604020202020204" pitchFamily="34" charset="0"/>
                  <a:buChar char="•"/>
                </a:pPr>
                <a:r>
                  <a:rPr lang="en-US" dirty="0" smtClean="0">
                    <a:latin typeface="Calibri" pitchFamily="34" charset="0"/>
                    <a:cs typeface="Calibri" pitchFamily="34" charset="0"/>
                  </a:rPr>
                  <a:t> So the overall model is like a black-box which takes into input the features/variables and outputs the class which has the maximum probability. We did not use any single deterministic equation to arrive at the solution.</a:t>
                </a:r>
              </a:p>
              <a:p>
                <a:pPr marL="285750" indent="-285750">
                  <a:buFont typeface="Arial" panose="020B0604020202020204" pitchFamily="34" charset="0"/>
                  <a:buChar char="•"/>
                </a:pPr>
                <a:r>
                  <a:rPr lang="en-US" dirty="0" smtClean="0">
                    <a:latin typeface="Calibri" pitchFamily="34" charset="0"/>
                    <a:cs typeface="Calibri" pitchFamily="34" charset="0"/>
                  </a:rPr>
                  <a:t>The high level equation can be represented in the form of</a:t>
                </a:r>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Calibri" pitchFamily="34" charset="0"/>
                        </a:rPr>
                        <m:t>𝑤</m:t>
                      </m:r>
                      <m:r>
                        <a:rPr lang="en-US" b="0" i="1" smtClean="0">
                          <a:latin typeface="Cambria Math" panose="02040503050406030204" pitchFamily="18" charset="0"/>
                          <a:cs typeface="Calibri" pitchFamily="34" charset="0"/>
                        </a:rPr>
                        <m:t>1</m:t>
                      </m:r>
                      <m:r>
                        <a:rPr lang="en-US" b="0" i="1" smtClean="0">
                          <a:latin typeface="Cambria Math" panose="02040503050406030204" pitchFamily="18" charset="0"/>
                          <a:cs typeface="Calibri" pitchFamily="34" charset="0"/>
                        </a:rPr>
                        <m:t>𝑓</m:t>
                      </m:r>
                      <m:r>
                        <a:rPr lang="en-US" b="0" i="1" smtClean="0">
                          <a:latin typeface="Cambria Math" panose="02040503050406030204" pitchFamily="18" charset="0"/>
                          <a:cs typeface="Calibri" pitchFamily="34" charset="0"/>
                        </a:rPr>
                        <m:t>1+</m:t>
                      </m:r>
                      <m:r>
                        <a:rPr lang="en-US" b="0" i="1" smtClean="0">
                          <a:latin typeface="Cambria Math" panose="02040503050406030204" pitchFamily="18" charset="0"/>
                          <a:cs typeface="Calibri" pitchFamily="34" charset="0"/>
                        </a:rPr>
                        <m:t>𝑤</m:t>
                      </m:r>
                      <m:r>
                        <a:rPr lang="en-US" b="0" i="1" smtClean="0">
                          <a:latin typeface="Cambria Math" panose="02040503050406030204" pitchFamily="18" charset="0"/>
                          <a:cs typeface="Calibri" pitchFamily="34" charset="0"/>
                        </a:rPr>
                        <m:t>2</m:t>
                      </m:r>
                      <m:r>
                        <a:rPr lang="en-US" b="0" i="1" smtClean="0">
                          <a:latin typeface="Cambria Math" panose="02040503050406030204" pitchFamily="18" charset="0"/>
                          <a:cs typeface="Calibri" pitchFamily="34" charset="0"/>
                        </a:rPr>
                        <m:t>𝑓</m:t>
                      </m:r>
                      <m:r>
                        <a:rPr lang="en-US" b="0" i="1" smtClean="0">
                          <a:latin typeface="Cambria Math" panose="02040503050406030204" pitchFamily="18" charset="0"/>
                          <a:cs typeface="Calibri" pitchFamily="34" charset="0"/>
                        </a:rPr>
                        <m:t>2+…+</m:t>
                      </m:r>
                      <m:r>
                        <a:rPr lang="en-US" b="0" i="1" smtClean="0">
                          <a:latin typeface="Cambria Math" panose="02040503050406030204" pitchFamily="18" charset="0"/>
                          <a:cs typeface="Calibri" pitchFamily="34" charset="0"/>
                        </a:rPr>
                        <m:t>𝑤𝑛𝑓𝑛</m:t>
                      </m:r>
                    </m:oMath>
                  </m:oMathPara>
                </a14:m>
                <a:endParaRPr lang="en-US" dirty="0" smtClean="0">
                  <a:latin typeface="Calibri" pitchFamily="34" charset="0"/>
                  <a:cs typeface="Calibri" pitchFamily="34" charset="0"/>
                </a:endParaRPr>
              </a:p>
              <a:p>
                <a:r>
                  <a:rPr lang="en-US" dirty="0" smtClean="0">
                    <a:latin typeface="Calibri" pitchFamily="34" charset="0"/>
                    <a:cs typeface="Calibri" pitchFamily="34" charset="0"/>
                  </a:rPr>
                  <a:t>      where f1,f2….</a:t>
                </a:r>
                <a:r>
                  <a:rPr lang="en-US" dirty="0" err="1" smtClean="0">
                    <a:latin typeface="Calibri" pitchFamily="34" charset="0"/>
                    <a:cs typeface="Calibri" pitchFamily="34" charset="0"/>
                  </a:rPr>
                  <a:t>fn</a:t>
                </a:r>
                <a:r>
                  <a:rPr lang="en-US" dirty="0" smtClean="0">
                    <a:latin typeface="Calibri" pitchFamily="34" charset="0"/>
                    <a:cs typeface="Calibri" pitchFamily="34" charset="0"/>
                  </a:rPr>
                  <a:t> are the preprocessed features and w1, w2…</a:t>
                </a:r>
                <a:r>
                  <a:rPr lang="en-US" dirty="0" err="1" smtClean="0">
                    <a:latin typeface="Calibri" pitchFamily="34" charset="0"/>
                    <a:cs typeface="Calibri" pitchFamily="34" charset="0"/>
                  </a:rPr>
                  <a:t>wn</a:t>
                </a:r>
                <a:r>
                  <a:rPr lang="en-US" dirty="0" smtClean="0">
                    <a:latin typeface="Calibri" pitchFamily="34" charset="0"/>
                    <a:cs typeface="Calibri" pitchFamily="34" charset="0"/>
                  </a:rPr>
                  <a:t> are the output weights.</a:t>
                </a:r>
              </a:p>
              <a:p>
                <a:pPr marL="285750" indent="-285750">
                  <a:buFont typeface="Arial" panose="020B0604020202020204" pitchFamily="34" charset="0"/>
                  <a:buChar char="•"/>
                </a:pPr>
                <a:r>
                  <a:rPr lang="en-US" dirty="0" smtClean="0">
                    <a:latin typeface="Calibri" pitchFamily="34" charset="0"/>
                    <a:cs typeface="Calibri" pitchFamily="34" charset="0"/>
                  </a:rPr>
                  <a:t>Depending upon these derived weights the classifier predicts the output for the test data.</a:t>
                </a:r>
              </a:p>
              <a:p>
                <a:pPr marL="285750" indent="-285750">
                  <a:buFont typeface="Arial" panose="020B0604020202020204" pitchFamily="34" charset="0"/>
                  <a:buChar char="•"/>
                </a:pPr>
                <a:r>
                  <a:rPr lang="en-US" dirty="0" smtClean="0">
                    <a:latin typeface="Calibri" pitchFamily="34" charset="0"/>
                    <a:cs typeface="Calibri" pitchFamily="34" charset="0"/>
                  </a:rPr>
                  <a:t>As many base learners are used so it is not possible to combine the model into a single equation.</a:t>
                </a:r>
                <a:endParaRPr lang="en-US" dirty="0">
                  <a:latin typeface="Calibri" pitchFamily="34" charset="0"/>
                  <a:cs typeface="Calibri" pitchFamily="34" charset="0"/>
                </a:endParaRPr>
              </a:p>
            </p:txBody>
          </p:sp>
        </mc:Choice>
        <mc:Fallback>
          <p:sp>
            <p:nvSpPr>
              <p:cNvPr id="8" name="TextBox 7"/>
              <p:cNvSpPr txBox="1">
                <a:spLocks noRot="1" noChangeAspect="1" noMove="1" noResize="1" noEditPoints="1" noAdjustHandles="1" noChangeArrowheads="1" noChangeShapeType="1" noTextEdit="1"/>
              </p:cNvSpPr>
              <p:nvPr/>
            </p:nvSpPr>
            <p:spPr>
              <a:xfrm>
                <a:off x="197298" y="752490"/>
                <a:ext cx="8805187" cy="4339650"/>
              </a:xfrm>
              <a:prstGeom prst="rect">
                <a:avLst/>
              </a:prstGeom>
              <a:blipFill rotWithShape="0">
                <a:blip r:embed="rId2"/>
                <a:stretch>
                  <a:fillRect l="-1038" t="-1124" r="-484" b="-1264"/>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Details of each Variable used in the Equation</a:t>
            </a:r>
            <a:endParaRPr lang="en-US" dirty="0"/>
          </a:p>
        </p:txBody>
      </p:sp>
      <p:sp>
        <p:nvSpPr>
          <p:cNvPr id="8" name="TextBox 7"/>
          <p:cNvSpPr txBox="1"/>
          <p:nvPr/>
        </p:nvSpPr>
        <p:spPr>
          <a:xfrm>
            <a:off x="197298" y="752490"/>
            <a:ext cx="8805187" cy="4985980"/>
          </a:xfrm>
          <a:prstGeom prst="rect">
            <a:avLst/>
          </a:prstGeom>
          <a:noFill/>
        </p:spPr>
        <p:txBody>
          <a:bodyPr wrap="square" rtlCol="0">
            <a:spAutoFit/>
          </a:bodyPr>
          <a:lstStyle/>
          <a:p>
            <a:r>
              <a:rPr lang="en-US" sz="2400" b="1" dirty="0" smtClean="0">
                <a:latin typeface="Calibri" pitchFamily="34" charset="0"/>
                <a:cs typeface="Calibri" pitchFamily="34" charset="0"/>
              </a:rPr>
              <a:t>Please provide details of each variable used in the equation to identify citizen’s vote</a:t>
            </a:r>
            <a:endParaRPr lang="en-US" dirty="0" smtClean="0">
              <a:latin typeface="Calibri" pitchFamily="34" charset="0"/>
              <a:cs typeface="Calibri" pitchFamily="34" charset="0"/>
            </a:endParaRPr>
          </a:p>
          <a:p>
            <a:pPr marL="342900" indent="-342900">
              <a:buAutoNum type="arabicParenR"/>
            </a:pPr>
            <a:endParaRPr lang="en-US" dirty="0" smtClean="0">
              <a:latin typeface="Calibri" pitchFamily="34" charset="0"/>
              <a:cs typeface="Calibri" pitchFamily="34" charset="0"/>
            </a:endParaRPr>
          </a:p>
          <a:p>
            <a:pPr marL="342900" indent="-342900">
              <a:buFont typeface="+mj-lt"/>
              <a:buAutoNum type="arabicPeriod"/>
            </a:pPr>
            <a:r>
              <a:rPr lang="en-US" b="1" dirty="0">
                <a:latin typeface="Calibri" pitchFamily="34" charset="0"/>
                <a:cs typeface="Calibri" pitchFamily="34" charset="0"/>
              </a:rPr>
              <a:t>Mvar_1:</a:t>
            </a:r>
            <a:r>
              <a:rPr lang="en-US" dirty="0">
                <a:latin typeface="Calibri" pitchFamily="34" charset="0"/>
                <a:cs typeface="Calibri" pitchFamily="34" charset="0"/>
              </a:rPr>
              <a:t> This categorical variable signifying past vote by citizen was converted into 5 binary dummy variables, one for each party.</a:t>
            </a:r>
          </a:p>
          <a:p>
            <a:pPr marL="342900" indent="-342900">
              <a:buFont typeface="+mj-lt"/>
              <a:buAutoNum type="arabicPeriod"/>
            </a:pPr>
            <a:r>
              <a:rPr lang="en-US" b="1" dirty="0">
                <a:latin typeface="Calibri" pitchFamily="34" charset="0"/>
                <a:cs typeface="Calibri" pitchFamily="34" charset="0"/>
              </a:rPr>
              <a:t>Mvar_2 to Mvar_11:</a:t>
            </a:r>
            <a:r>
              <a:rPr lang="en-US" dirty="0">
                <a:latin typeface="Calibri" pitchFamily="34" charset="0"/>
                <a:cs typeface="Calibri" pitchFamily="34" charset="0"/>
              </a:rPr>
              <a:t> Currency sign form variable 2 to 7 was deleted and the variables were treated as continuous.</a:t>
            </a:r>
          </a:p>
          <a:p>
            <a:pPr marL="342900" indent="-342900">
              <a:buFont typeface="+mj-lt"/>
              <a:buAutoNum type="arabicPeriod"/>
            </a:pPr>
            <a:r>
              <a:rPr lang="en-US" b="1" dirty="0">
                <a:latin typeface="Calibri" pitchFamily="34" charset="0"/>
                <a:cs typeface="Calibri" pitchFamily="34" charset="0"/>
              </a:rPr>
              <a:t>Mvar_12 and Mvar_13: </a:t>
            </a:r>
            <a:r>
              <a:rPr lang="en-US" dirty="0">
                <a:latin typeface="Calibri" pitchFamily="34" charset="0"/>
                <a:cs typeface="Calibri" pitchFamily="34" charset="0"/>
              </a:rPr>
              <a:t>Occupation of citizens was  also covered to binary variables by introducing dummy variable for each occupation and variables having zero variance were discarded.</a:t>
            </a:r>
          </a:p>
          <a:p>
            <a:pPr marL="342900" indent="-342900">
              <a:buFont typeface="+mj-lt"/>
              <a:buAutoNum type="arabicPeriod"/>
            </a:pPr>
            <a:r>
              <a:rPr lang="en-US" b="1" dirty="0">
                <a:latin typeface="Calibri" pitchFamily="34" charset="0"/>
                <a:cs typeface="Calibri" pitchFamily="34" charset="0"/>
              </a:rPr>
              <a:t>Mvar_14 and Mvar_21:</a:t>
            </a:r>
            <a:r>
              <a:rPr lang="en-US" dirty="0">
                <a:latin typeface="Calibri" pitchFamily="34" charset="0"/>
                <a:cs typeface="Calibri" pitchFamily="34" charset="0"/>
              </a:rPr>
              <a:t> These variables were used as they were provided.</a:t>
            </a:r>
          </a:p>
          <a:p>
            <a:pPr marL="342900" indent="-342900">
              <a:buFont typeface="+mj-lt"/>
              <a:buAutoNum type="arabicPeriod"/>
            </a:pPr>
            <a:r>
              <a:rPr lang="en-US" b="1" dirty="0">
                <a:latin typeface="Calibri" pitchFamily="34" charset="0"/>
                <a:cs typeface="Calibri" pitchFamily="34" charset="0"/>
              </a:rPr>
              <a:t>Mvar_22:</a:t>
            </a:r>
            <a:r>
              <a:rPr lang="en-US" dirty="0">
                <a:latin typeface="Calibri" pitchFamily="34" charset="0"/>
                <a:cs typeface="Calibri" pitchFamily="34" charset="0"/>
              </a:rPr>
              <a:t> Dummy binary variables were introduced for each kind of educational background and variables with zero variance were discarded.</a:t>
            </a:r>
          </a:p>
          <a:p>
            <a:pPr marL="342900" indent="-342900">
              <a:buFont typeface="+mj-lt"/>
              <a:buAutoNum type="arabicPeriod"/>
            </a:pPr>
            <a:r>
              <a:rPr lang="en-US" b="1" dirty="0">
                <a:latin typeface="Calibri" pitchFamily="34" charset="0"/>
                <a:cs typeface="Calibri" pitchFamily="34" charset="0"/>
              </a:rPr>
              <a:t>Mvar_23 to Mvar_28:</a:t>
            </a:r>
            <a:r>
              <a:rPr lang="en-US" dirty="0">
                <a:latin typeface="Calibri" pitchFamily="34" charset="0"/>
                <a:cs typeface="Calibri" pitchFamily="34" charset="0"/>
              </a:rPr>
              <a:t> These variables were used as provided.</a:t>
            </a:r>
          </a:p>
          <a:p>
            <a:pPr marL="342900" indent="-342900">
              <a:buFont typeface="+mj-lt"/>
              <a:buAutoNum type="arabicPeriod"/>
            </a:pPr>
            <a:r>
              <a:rPr lang="en-US" b="1" dirty="0">
                <a:latin typeface="Calibri" pitchFamily="34" charset="0"/>
                <a:cs typeface="Calibri" pitchFamily="34" charset="0"/>
              </a:rPr>
              <a:t>Mvar_29 and Mvar_30: </a:t>
            </a:r>
            <a:r>
              <a:rPr lang="en-US" dirty="0">
                <a:latin typeface="Calibri" pitchFamily="34" charset="0"/>
                <a:cs typeface="Calibri" pitchFamily="34" charset="0"/>
              </a:rPr>
              <a:t>These variables were discarded as more than 50% od data was missing.</a:t>
            </a:r>
            <a:endParaRPr lang="en-US" b="1" dirty="0">
              <a:latin typeface="Calibri" pitchFamily="34" charset="0"/>
              <a:cs typeface="Calibri" pitchFamily="34" charset="0"/>
            </a:endParaRPr>
          </a:p>
          <a:p>
            <a:endParaRPr lang="en-US" dirty="0">
              <a:latin typeface="Calibri" pitchFamily="34" charset="0"/>
              <a:cs typeface="Calibri" pitchFamily="34" charset="0"/>
            </a:endParaRP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Estimation Technique Used</a:t>
            </a:r>
            <a:endParaRPr lang="en-US" dirty="0"/>
          </a:p>
        </p:txBody>
      </p:sp>
      <p:sp>
        <p:nvSpPr>
          <p:cNvPr id="8" name="TextBox 7"/>
          <p:cNvSpPr txBox="1"/>
          <p:nvPr/>
        </p:nvSpPr>
        <p:spPr>
          <a:xfrm>
            <a:off x="197298" y="752490"/>
            <a:ext cx="8805187" cy="5816977"/>
          </a:xfrm>
          <a:prstGeom prst="rect">
            <a:avLst/>
          </a:prstGeom>
          <a:noFill/>
        </p:spPr>
        <p:txBody>
          <a:bodyPr wrap="square" rtlCol="0">
            <a:spAutoFit/>
          </a:bodyPr>
          <a:lstStyle/>
          <a:p>
            <a:r>
              <a:rPr lang="en-US" sz="2400" b="1" dirty="0" smtClean="0">
                <a:latin typeface="Calibri" pitchFamily="34" charset="0"/>
                <a:cs typeface="Calibri" pitchFamily="34" charset="0"/>
              </a:rPr>
              <a:t>Please provide the estimation/modeling technique(s) used to arrive at the solution/equation</a:t>
            </a:r>
          </a:p>
          <a:p>
            <a:endParaRPr lang="en-US" dirty="0" smtClean="0">
              <a:latin typeface="Calibri" pitchFamily="34" charset="0"/>
              <a:cs typeface="Calibri" pitchFamily="34" charset="0"/>
            </a:endParaRPr>
          </a:p>
          <a:p>
            <a:pPr marL="342900" indent="-342900" algn="just">
              <a:buFont typeface="+mj-lt"/>
              <a:buAutoNum type="arabicPeriod"/>
            </a:pPr>
            <a:r>
              <a:rPr lang="en-US" b="1" dirty="0">
                <a:latin typeface="Calibri" pitchFamily="34" charset="0"/>
                <a:cs typeface="Calibri" pitchFamily="34" charset="0"/>
              </a:rPr>
              <a:t>Plotting Predictors: </a:t>
            </a:r>
            <a:r>
              <a:rPr lang="en-US" dirty="0">
                <a:latin typeface="Calibri" pitchFamily="34" charset="0"/>
                <a:cs typeface="Calibri" pitchFamily="34" charset="0"/>
              </a:rPr>
              <a:t>Frequency plot was plotted for all the predictors to check for </a:t>
            </a:r>
            <a:r>
              <a:rPr lang="en-US" dirty="0" err="1">
                <a:latin typeface="Calibri" pitchFamily="34" charset="0"/>
                <a:cs typeface="Calibri" pitchFamily="34" charset="0"/>
              </a:rPr>
              <a:t>skewness</a:t>
            </a:r>
            <a:r>
              <a:rPr lang="en-US" dirty="0">
                <a:latin typeface="Calibri" pitchFamily="34" charset="0"/>
                <a:cs typeface="Calibri" pitchFamily="34" charset="0"/>
              </a:rPr>
              <a:t> after replacing blank space and NA’s with 0 and creating dummy variables for all the categorical vectors.</a:t>
            </a:r>
          </a:p>
          <a:p>
            <a:pPr marL="342900" indent="-342900" algn="just">
              <a:buFont typeface="+mj-lt"/>
              <a:buAutoNum type="arabicPeriod"/>
            </a:pPr>
            <a:r>
              <a:rPr lang="en-US" b="1" dirty="0">
                <a:latin typeface="Calibri" pitchFamily="34" charset="0"/>
                <a:cs typeface="Calibri" pitchFamily="34" charset="0"/>
              </a:rPr>
              <a:t>Data Transformation: </a:t>
            </a:r>
            <a:r>
              <a:rPr lang="en-US" dirty="0">
                <a:latin typeface="Calibri" pitchFamily="34" charset="0"/>
                <a:cs typeface="Calibri" pitchFamily="34" charset="0"/>
              </a:rPr>
              <a:t>Centering and scaling was done for all the predictors. Box-Cox transform was also tried but since accuracy decreased it was not used for prediction.</a:t>
            </a:r>
            <a:endParaRPr lang="en-US" b="1" dirty="0">
              <a:latin typeface="Calibri" pitchFamily="34" charset="0"/>
              <a:cs typeface="Calibri" pitchFamily="34" charset="0"/>
            </a:endParaRPr>
          </a:p>
          <a:p>
            <a:pPr marL="342900" indent="-342900" algn="just">
              <a:buFont typeface="+mj-lt"/>
              <a:buAutoNum type="arabicPeriod"/>
            </a:pPr>
            <a:r>
              <a:rPr lang="en-US" b="1" dirty="0">
                <a:latin typeface="Calibri" pitchFamily="34" charset="0"/>
                <a:cs typeface="Calibri" pitchFamily="34" charset="0"/>
              </a:rPr>
              <a:t>Multiple Model Fitting: </a:t>
            </a:r>
            <a:r>
              <a:rPr lang="en-US" dirty="0">
                <a:latin typeface="Calibri" pitchFamily="34" charset="0"/>
                <a:cs typeface="Calibri" pitchFamily="34" charset="0"/>
              </a:rPr>
              <a:t>Several models such as Artificial Neural Network, Logistic Regression, Random Forest, Naïve Bayes Classifier, Gradient Boosting, Polynomial Discriminant Analysis, Bagged Decision Trees and Ada Boost were fitted on the dataset. </a:t>
            </a:r>
            <a:endParaRPr lang="en-US" b="1" dirty="0">
              <a:latin typeface="Calibri" pitchFamily="34" charset="0"/>
              <a:cs typeface="Calibri" pitchFamily="34" charset="0"/>
            </a:endParaRPr>
          </a:p>
          <a:p>
            <a:pPr marL="342900" indent="-342900" algn="just">
              <a:buFont typeface="+mj-lt"/>
              <a:buAutoNum type="arabicPeriod"/>
            </a:pPr>
            <a:r>
              <a:rPr lang="en-US" b="1" dirty="0">
                <a:latin typeface="Calibri" pitchFamily="34" charset="0"/>
                <a:cs typeface="Calibri" pitchFamily="34" charset="0"/>
              </a:rPr>
              <a:t>Parameter Tuning: </a:t>
            </a:r>
            <a:r>
              <a:rPr lang="en-US" dirty="0">
                <a:latin typeface="Calibri" pitchFamily="34" charset="0"/>
                <a:cs typeface="Calibri" pitchFamily="34" charset="0"/>
              </a:rPr>
              <a:t>For all the fitted models parameter tuning was done based on accuracy and kappa values obtained from 10 fold cross validation test with 3 repetitions.</a:t>
            </a:r>
            <a:endParaRPr lang="en-US" b="1" dirty="0">
              <a:latin typeface="Calibri" pitchFamily="34" charset="0"/>
              <a:cs typeface="Calibri" pitchFamily="34" charset="0"/>
            </a:endParaRPr>
          </a:p>
          <a:p>
            <a:pPr marL="342900" indent="-342900" algn="just">
              <a:buFont typeface="+mj-lt"/>
              <a:buAutoNum type="arabicPeriod"/>
            </a:pPr>
            <a:r>
              <a:rPr lang="en-US" b="1" dirty="0">
                <a:latin typeface="Calibri" pitchFamily="34" charset="0"/>
                <a:cs typeface="Calibri" pitchFamily="34" charset="0"/>
              </a:rPr>
              <a:t>Selection of Best Model: </a:t>
            </a:r>
            <a:r>
              <a:rPr lang="en-US" dirty="0">
                <a:latin typeface="Calibri" pitchFamily="34" charset="0"/>
                <a:cs typeface="Calibri" pitchFamily="34" charset="0"/>
              </a:rPr>
              <a:t>Stochastic Gradient Boosting was selected as the best model based accuracy and kappa values obtained from cross validation tests.</a:t>
            </a:r>
            <a:endParaRPr lang="en-US" b="1" dirty="0">
              <a:latin typeface="Calibri" pitchFamily="34" charset="0"/>
              <a:cs typeface="Calibri" pitchFamily="34" charset="0"/>
            </a:endParaRPr>
          </a:p>
          <a:p>
            <a:pPr marL="342900" indent="-342900" algn="just">
              <a:buFont typeface="+mj-lt"/>
              <a:buAutoNum type="arabicPeriod"/>
            </a:pPr>
            <a:r>
              <a:rPr lang="en-US" b="1" dirty="0">
                <a:latin typeface="Calibri" pitchFamily="34" charset="0"/>
                <a:cs typeface="Calibri" pitchFamily="34" charset="0"/>
              </a:rPr>
              <a:t>Meta-Ensemble of Selected Model: </a:t>
            </a:r>
            <a:r>
              <a:rPr lang="en-US" dirty="0">
                <a:latin typeface="Calibri" pitchFamily="34" charset="0"/>
                <a:cs typeface="Calibri" pitchFamily="34" charset="0"/>
              </a:rPr>
              <a:t>Since a single ensemble model was not that accurate for Leader Board dataset, a meta-ensemble model with 150 gradient boosted trees, each boosted tree ensemble containing 150 decision tree was trained and final prediction was done by averaging the probabilities obtained from each gradient boosted trees.</a:t>
            </a:r>
            <a:endParaRPr lang="en-US" b="1" dirty="0">
              <a:latin typeface="Calibri" pitchFamily="34" charset="0"/>
              <a:cs typeface="Calibri" pitchFamily="34" charset="0"/>
            </a:endParaRPr>
          </a:p>
          <a:p>
            <a:endParaRPr lang="en-US" dirty="0">
              <a:latin typeface="Calibri" pitchFamily="34" charset="0"/>
              <a:cs typeface="Calibri" pitchFamily="34" charset="0"/>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Reasons for Technique(s) Used</a:t>
            </a:r>
            <a:endParaRPr lang="en-US" dirty="0"/>
          </a:p>
        </p:txBody>
      </p:sp>
      <p:sp>
        <p:nvSpPr>
          <p:cNvPr id="8" name="TextBox 7"/>
          <p:cNvSpPr txBox="1"/>
          <p:nvPr/>
        </p:nvSpPr>
        <p:spPr>
          <a:xfrm>
            <a:off x="197298" y="752490"/>
            <a:ext cx="8805187" cy="6278642"/>
          </a:xfrm>
          <a:prstGeom prst="rect">
            <a:avLst/>
          </a:prstGeom>
          <a:noFill/>
        </p:spPr>
        <p:txBody>
          <a:bodyPr wrap="square" rtlCol="0">
            <a:spAutoFit/>
          </a:bodyPr>
          <a:lstStyle/>
          <a:p>
            <a:r>
              <a:rPr lang="en-US" sz="2400" b="1" dirty="0" smtClean="0">
                <a:latin typeface="Calibri" pitchFamily="34" charset="0"/>
                <a:cs typeface="Calibri" pitchFamily="34" charset="0"/>
              </a:rPr>
              <a:t>Why do you think this is the best technique(s) for this particular problem</a:t>
            </a:r>
            <a:r>
              <a:rPr lang="en-US" sz="2400" b="1" dirty="0" smtClean="0">
                <a:latin typeface="Calibri" pitchFamily="34" charset="0"/>
                <a:cs typeface="Calibri" pitchFamily="34" charset="0"/>
              </a:rPr>
              <a:t>?</a:t>
            </a:r>
          </a:p>
          <a:p>
            <a:endParaRPr lang="en-US" sz="2400" b="1" dirty="0">
              <a:latin typeface="Calibri" pitchFamily="34" charset="0"/>
              <a:cs typeface="Calibri" pitchFamily="34" charset="0"/>
            </a:endParaRPr>
          </a:p>
          <a:p>
            <a:pPr marL="285750" indent="-285750">
              <a:buFont typeface="Arial" panose="020B0604020202020204" pitchFamily="34" charset="0"/>
              <a:buChar char="•"/>
            </a:pPr>
            <a:r>
              <a:rPr lang="en-US" dirty="0">
                <a:latin typeface="Calibri" panose="020F0502020204030204" pitchFamily="34" charset="0"/>
              </a:rPr>
              <a:t>Ensemble methods build larger models by combining many elementary models, that are quick to build and </a:t>
            </a:r>
            <a:r>
              <a:rPr lang="en-US" dirty="0" smtClean="0">
                <a:latin typeface="Calibri" panose="020F0502020204030204" pitchFamily="34" charset="0"/>
              </a:rPr>
              <a:t>are known as base learners. In a multi-class classification problem with imbalanced datasets, ensemble classifiers turn out to be the best performers because they capture </a:t>
            </a:r>
            <a:r>
              <a:rPr lang="en-US" dirty="0">
                <a:latin typeface="Calibri" panose="020F0502020204030204" pitchFamily="34" charset="0"/>
              </a:rPr>
              <a:t>more </a:t>
            </a:r>
            <a:r>
              <a:rPr lang="en-US" dirty="0">
                <a:latin typeface="Calibri" panose="020F0502020204030204" pitchFamily="34" charset="0"/>
              </a:rPr>
              <a:t>behavior </a:t>
            </a:r>
            <a:r>
              <a:rPr lang="en-US" dirty="0">
                <a:latin typeface="Calibri" panose="020F0502020204030204" pitchFamily="34" charset="0"/>
              </a:rPr>
              <a:t>than each base learner captures by itself and so collectively </a:t>
            </a:r>
            <a:r>
              <a:rPr lang="en-US" dirty="0" smtClean="0">
                <a:latin typeface="Calibri" panose="020F0502020204030204" pitchFamily="34" charset="0"/>
              </a:rPr>
              <a:t>it better models </a:t>
            </a:r>
            <a:r>
              <a:rPr lang="en-US" dirty="0">
                <a:latin typeface="Calibri" panose="020F0502020204030204" pitchFamily="34" charset="0"/>
              </a:rPr>
              <a:t>the population and accurately </a:t>
            </a:r>
            <a:r>
              <a:rPr lang="en-US" dirty="0" smtClean="0">
                <a:latin typeface="Calibri" panose="020F0502020204030204" pitchFamily="34" charset="0"/>
              </a:rPr>
              <a:t>predicts </a:t>
            </a:r>
            <a:r>
              <a:rPr lang="en-US" dirty="0">
                <a:latin typeface="Calibri" panose="020F0502020204030204" pitchFamily="34" charset="0"/>
              </a:rPr>
              <a:t>class labels </a:t>
            </a:r>
            <a:r>
              <a:rPr lang="en-US" dirty="0" smtClean="0">
                <a:latin typeface="Calibri" panose="020F0502020204030204" pitchFamily="34" charset="0"/>
              </a:rPr>
              <a:t>.</a:t>
            </a:r>
          </a:p>
          <a:p>
            <a:pPr marL="285750" indent="-285750">
              <a:buFont typeface="Arial" panose="020B0604020202020204" pitchFamily="34" charset="0"/>
              <a:buChar char="•"/>
            </a:pPr>
            <a:r>
              <a:rPr lang="en-US" dirty="0" smtClean="0">
                <a:latin typeface="Calibri" panose="020F0502020204030204" pitchFamily="34" charset="0"/>
              </a:rPr>
              <a:t>Classical </a:t>
            </a:r>
            <a:r>
              <a:rPr lang="en-US" dirty="0">
                <a:latin typeface="Calibri" panose="020F0502020204030204" pitchFamily="34" charset="0"/>
              </a:rPr>
              <a:t>ensemble methods </a:t>
            </a:r>
            <a:r>
              <a:rPr lang="en-US" dirty="0" smtClean="0">
                <a:latin typeface="Calibri" panose="020F0502020204030204" pitchFamily="34" charset="0"/>
              </a:rPr>
              <a:t>that use decision </a:t>
            </a:r>
            <a:r>
              <a:rPr lang="en-US" dirty="0">
                <a:latin typeface="Calibri" panose="020F0502020204030204" pitchFamily="34" charset="0"/>
              </a:rPr>
              <a:t>trees as base learners, such as bagging and </a:t>
            </a:r>
            <a:r>
              <a:rPr lang="en-US" dirty="0" smtClean="0">
                <a:latin typeface="Calibri" panose="020F0502020204030204" pitchFamily="34" charset="0"/>
              </a:rPr>
              <a:t>boosting are good predictors, but do not offer much insight into the structure of a dataset. But a much better classifier can be built if we can build an ensemble classifier based on other ensemble classifiers. So we used bagging of numerous gradient boost classifiers to solve this problem.</a:t>
            </a:r>
          </a:p>
          <a:p>
            <a:pPr marL="285750" indent="-285750">
              <a:buFont typeface="Arial" panose="020B0604020202020204" pitchFamily="34" charset="0"/>
              <a:buChar char="•"/>
            </a:pPr>
            <a:r>
              <a:rPr lang="en-US" dirty="0">
                <a:latin typeface="Calibri" panose="020F0502020204030204" pitchFamily="34" charset="0"/>
              </a:rPr>
              <a:t>We chose bagging as our meta-ensemble classifier because  it decreases </a:t>
            </a:r>
            <a:r>
              <a:rPr lang="en-US" dirty="0">
                <a:latin typeface="Calibri" panose="020F0502020204030204" pitchFamily="34" charset="0"/>
              </a:rPr>
              <a:t>the variance of </a:t>
            </a:r>
            <a:r>
              <a:rPr lang="en-US" dirty="0">
                <a:latin typeface="Calibri" panose="020F0502020204030204" pitchFamily="34" charset="0"/>
              </a:rPr>
              <a:t>the predictions of the gradient boost classifiers </a:t>
            </a:r>
            <a:r>
              <a:rPr lang="en-US" dirty="0">
                <a:latin typeface="Calibri" panose="020F0502020204030204" pitchFamily="34" charset="0"/>
              </a:rPr>
              <a:t>by generating additional </a:t>
            </a:r>
            <a:r>
              <a:rPr lang="en-US" dirty="0" smtClean="0">
                <a:latin typeface="Calibri" panose="020F0502020204030204" pitchFamily="34" charset="0"/>
              </a:rPr>
              <a:t>data (bootstrapping), thus </a:t>
            </a:r>
            <a:r>
              <a:rPr lang="en-US" dirty="0">
                <a:latin typeface="Calibri" panose="020F0502020204030204" pitchFamily="34" charset="0"/>
              </a:rPr>
              <a:t>tuning the prediction to expected outcome</a:t>
            </a:r>
            <a:r>
              <a:rPr lang="en-US" dirty="0" smtClean="0">
                <a:latin typeface="Calibri" panose="020F0502020204030204" pitchFamily="34" charset="0"/>
              </a:rPr>
              <a:t>.</a:t>
            </a:r>
          </a:p>
          <a:p>
            <a:pPr marL="285750" indent="-285750">
              <a:buFont typeface="Arial" panose="020B0604020202020204" pitchFamily="34" charset="0"/>
              <a:buChar char="•"/>
            </a:pPr>
            <a:r>
              <a:rPr lang="en-US" dirty="0" smtClean="0">
                <a:latin typeface="Calibri" panose="020F0502020204030204" pitchFamily="34" charset="0"/>
              </a:rPr>
              <a:t>For the final dataset we used the same model, and wherever the class output was ‘ODYSSEY’ , there we used the class with the second highest probability.</a:t>
            </a:r>
            <a:endParaRPr lang="en-US" dirty="0">
              <a:latin typeface="Calibri" panose="020F0502020204030204" pitchFamily="34" charset="0"/>
            </a:endParaRPr>
          </a:p>
          <a:p>
            <a:endParaRPr lang="en-US" sz="2400" b="1" dirty="0" smtClean="0">
              <a:latin typeface="Calibri" pitchFamily="34" charset="0"/>
              <a:cs typeface="Calibri" pitchFamily="34" charset="0"/>
            </a:endParaRPr>
          </a:p>
          <a:p>
            <a:endParaRPr lang="en-US" dirty="0" smtClean="0">
              <a:latin typeface="Calibri" pitchFamily="34" charset="0"/>
              <a:cs typeface="Calibri" pitchFamily="34" charset="0"/>
            </a:endParaRPr>
          </a:p>
          <a:p>
            <a:endParaRPr lang="en-US" dirty="0">
              <a:latin typeface="Calibri" pitchFamily="34" charset="0"/>
              <a:cs typeface="Calibri" pitchFamily="34" charset="0"/>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Final Submission File</a:t>
            </a:r>
            <a:endParaRPr lang="en-US" dirty="0"/>
          </a:p>
        </p:txBody>
      </p:sp>
      <p:sp>
        <p:nvSpPr>
          <p:cNvPr id="8" name="TextBox 7"/>
          <p:cNvSpPr txBox="1"/>
          <p:nvPr/>
        </p:nvSpPr>
        <p:spPr>
          <a:xfrm>
            <a:off x="197298" y="752490"/>
            <a:ext cx="8805187" cy="1292662"/>
          </a:xfrm>
          <a:prstGeom prst="rect">
            <a:avLst/>
          </a:prstGeom>
          <a:noFill/>
        </p:spPr>
        <p:txBody>
          <a:bodyPr wrap="square" rtlCol="0">
            <a:spAutoFit/>
          </a:bodyPr>
          <a:lstStyle/>
          <a:p>
            <a:r>
              <a:rPr lang="en-US" sz="2400" b="1" dirty="0" smtClean="0">
                <a:latin typeface="Calibri" pitchFamily="34" charset="0"/>
                <a:cs typeface="Calibri" pitchFamily="34" charset="0"/>
              </a:rPr>
              <a:t>Please embed your final submission file (.</a:t>
            </a:r>
            <a:r>
              <a:rPr lang="en-US" sz="2400" b="1" dirty="0" err="1" smtClean="0">
                <a:latin typeface="Calibri" pitchFamily="34" charset="0"/>
                <a:cs typeface="Calibri" pitchFamily="34" charset="0"/>
              </a:rPr>
              <a:t>csv</a:t>
            </a:r>
            <a:r>
              <a:rPr lang="en-US" sz="2400" b="1" dirty="0" smtClean="0">
                <a:latin typeface="Calibri" pitchFamily="34" charset="0"/>
                <a:cs typeface="Calibri" pitchFamily="34" charset="0"/>
              </a:rPr>
              <a:t>) here. </a:t>
            </a:r>
          </a:p>
          <a:p>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endParaRPr lang="en-US" dirty="0">
              <a:latin typeface="Calibri" pitchFamily="34" charset="0"/>
              <a:cs typeface="Calibri" pitchFamily="34"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167941836"/>
              </p:ext>
            </p:extLst>
          </p:nvPr>
        </p:nvGraphicFramePr>
        <p:xfrm>
          <a:off x="4141984" y="1398821"/>
          <a:ext cx="422275" cy="4064000"/>
        </p:xfrm>
        <a:graphic>
          <a:graphicData uri="http://schemas.openxmlformats.org/presentationml/2006/ole">
            <mc:AlternateContent xmlns:mc="http://schemas.openxmlformats.org/markup-compatibility/2006">
              <mc:Choice xmlns:v="urn:schemas-microsoft-com:vml" Requires="v">
                <p:oleObj spid="_x0000_s1027" name="Macro-Enabled Worksheet" r:id="rId3" imgW="1228873" imgH="11820458" progId="Excel.SheetMacroEnabled.12">
                  <p:embed/>
                </p:oleObj>
              </mc:Choice>
              <mc:Fallback>
                <p:oleObj name="Macro-Enabled Worksheet" r:id="rId3" imgW="1228873" imgH="11820458" progId="Excel.SheetMacroEnabled.12">
                  <p:embed/>
                  <p:pic>
                    <p:nvPicPr>
                      <p:cNvPr id="0" name=""/>
                      <p:cNvPicPr/>
                      <p:nvPr/>
                    </p:nvPicPr>
                    <p:blipFill>
                      <a:blip r:embed="rId4"/>
                      <a:stretch>
                        <a:fillRect/>
                      </a:stretch>
                    </p:blipFill>
                    <p:spPr>
                      <a:xfrm>
                        <a:off x="4141984" y="1398821"/>
                        <a:ext cx="422275" cy="4064000"/>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RIM Template 20121011">
  <a:themeElements>
    <a:clrScheme name="Risk &amp; Information Mgmt Theme">
      <a:dk1>
        <a:srgbClr val="000000"/>
      </a:dk1>
      <a:lt1>
        <a:srgbClr val="FFFFFF"/>
      </a:lt1>
      <a:dk2>
        <a:srgbClr val="002663"/>
      </a:dk2>
      <a:lt2>
        <a:srgbClr val="009BBB"/>
      </a:lt2>
      <a:accent1>
        <a:srgbClr val="006890"/>
      </a:accent1>
      <a:accent2>
        <a:srgbClr val="8B8D8E"/>
      </a:accent2>
      <a:accent3>
        <a:srgbClr val="008566"/>
      </a:accent3>
      <a:accent4>
        <a:srgbClr val="77216F"/>
      </a:accent4>
      <a:accent5>
        <a:srgbClr val="E98300"/>
      </a:accent5>
      <a:accent6>
        <a:srgbClr val="002663"/>
      </a:accent6>
      <a:hlink>
        <a:srgbClr val="009BBB"/>
      </a:hlink>
      <a:folHlink>
        <a:srgbClr val="77216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ln>
        <a:effectLst/>
      </a:spPr>
      <a:bodyPr rtlCol="0" anchor="ctr"/>
      <a:lstStyle>
        <a:defPPr algn="ctr">
          <a:defRPr dirty="0" smtClean="0">
            <a:solidFill>
              <a:schemeClr val="tx1"/>
            </a:solidFill>
            <a:cs typeface="Calibri"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err="1" smtClean="0">
            <a:latin typeface="+mn-lt"/>
            <a:cs typeface="Calibri"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RIM Template 20121011</Template>
  <TotalTime>2923</TotalTime>
  <Words>838</Words>
  <Application>Microsoft Office PowerPoint</Application>
  <PresentationFormat>On-screen Show (4:3)</PresentationFormat>
  <Paragraphs>59</Paragraphs>
  <Slides>7</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5" baseType="lpstr">
      <vt:lpstr>Arial</vt:lpstr>
      <vt:lpstr>Calibri</vt:lpstr>
      <vt:lpstr>Cambria Math</vt:lpstr>
      <vt:lpstr>Courier New</vt:lpstr>
      <vt:lpstr>ＭＳ Ｐゴシック</vt:lpstr>
      <vt:lpstr>Wingdings</vt:lpstr>
      <vt:lpstr>RIM Template 20121011</vt:lpstr>
      <vt:lpstr>Microsoft Excel Macro-Enabled Worksheet</vt:lpstr>
      <vt:lpstr>American Express Campus Analyze This 2015</vt:lpstr>
      <vt:lpstr>Team Details</vt:lpstr>
      <vt:lpstr>Equation to Identify Citizen’s Vote</vt:lpstr>
      <vt:lpstr>Details of each Variable used in the Equation</vt:lpstr>
      <vt:lpstr>Estimation Technique Used</vt:lpstr>
      <vt:lpstr>Reasons for Technique(s) Used</vt:lpstr>
      <vt:lpstr>Final Submission File</vt:lpstr>
    </vt:vector>
  </TitlesOfParts>
  <Company>American Express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Analyze This</dc:title>
  <dc:creator>Author: Rachna Gothi</dc:creator>
  <cp:lastModifiedBy>Abhijeet Panda</cp:lastModifiedBy>
  <cp:revision>269</cp:revision>
  <cp:lastPrinted>2011-08-01T15:38:59Z</cp:lastPrinted>
  <dcterms:created xsi:type="dcterms:W3CDTF">2013-03-25T08:52:41Z</dcterms:created>
  <dcterms:modified xsi:type="dcterms:W3CDTF">2015-10-11T18:34:04Z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XPAuthor">
    <vt:lpwstr>Tanya Joshi</vt:lpwstr>
  </property>
  <property fmtid="{D5CDD505-2E9C-101B-9397-08002B2CF9AE}" pid="3" name="AXPDataClassification">
    <vt:lpwstr>AXP Public</vt:lpwstr>
  </property>
  <property fmtid="{D5CDD505-2E9C-101B-9397-08002B2CF9AE}" pid="4" name="AXPDataClassificationForSearch">
    <vt:lpwstr>AXPPublic_UniqueSearchString</vt:lpwstr>
  </property>
  <property fmtid="{D5CDD505-2E9C-101B-9397-08002B2CF9AE}" pid="5" name="AXPLastAuthor">
    <vt:lpwstr>Tanya Joshi</vt:lpwstr>
  </property>
</Properties>
</file>