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735E9-0D01-4049-84CE-ED0C9440261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4F9FC-B26C-49C0-AEFA-333BDCB9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4F9FC-B26C-49C0-AEFA-333BDCB9B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2ED6A1-B5CD-496D-A7B9-ACB065389047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6C5720-87A9-49B7-B875-9CE98504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  <a:br>
              <a:rPr lang="en-US" dirty="0"/>
            </a:br>
            <a:r>
              <a:rPr lang="en-US" dirty="0"/>
              <a:t>OLAP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Girija</a:t>
            </a:r>
            <a:r>
              <a:rPr lang="en-US" dirty="0"/>
              <a:t> </a:t>
            </a:r>
            <a:r>
              <a:rPr lang="en-US" dirty="0" err="1"/>
              <a:t>Patil</a:t>
            </a:r>
            <a:br>
              <a:rPr lang="en-US" dirty="0"/>
            </a:br>
            <a:r>
              <a:rPr lang="en-US" dirty="0"/>
              <a:t>Abhinav Verma</a:t>
            </a:r>
            <a:br>
              <a:rPr lang="en-US" dirty="0"/>
            </a:br>
            <a:r>
              <a:rPr lang="en-US" dirty="0" err="1"/>
              <a:t>Kedar</a:t>
            </a:r>
            <a:r>
              <a:rPr lang="en-US" dirty="0"/>
              <a:t> </a:t>
            </a:r>
            <a:r>
              <a:rPr lang="en-US" dirty="0" err="1"/>
              <a:t>Haldankar</a:t>
            </a:r>
            <a:br>
              <a:rPr lang="en-US" dirty="0"/>
            </a:br>
            <a:r>
              <a:rPr lang="en-US" dirty="0"/>
              <a:t>Nazia Sultana Mohammed</a:t>
            </a:r>
          </a:p>
        </p:txBody>
      </p:sp>
    </p:spTree>
    <p:extLst>
      <p:ext uri="{BB962C8B-B14F-4D97-AF65-F5344CB8AC3E}">
        <p14:creationId xmlns:p14="http://schemas.microsoft.com/office/powerpoint/2010/main" val="228451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representation of system</a:t>
            </a:r>
            <a:br>
              <a:rPr lang="en-US" dirty="0"/>
            </a:br>
            <a:r>
              <a:rPr lang="en-US" dirty="0"/>
              <a:t>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8"/>
            <a:ext cx="10752038" cy="3915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Three Tier Architecture</a:t>
            </a:r>
          </a:p>
          <a:p>
            <a:r>
              <a:rPr lang="en-US" dirty="0"/>
              <a:t>Bottom Layer – Staging</a:t>
            </a:r>
            <a:br>
              <a:rPr lang="en-US" dirty="0"/>
            </a:br>
            <a:r>
              <a:rPr lang="en-US" dirty="0"/>
              <a:t>is used to store raw data</a:t>
            </a:r>
            <a:br>
              <a:rPr lang="en-US" dirty="0"/>
            </a:br>
            <a:r>
              <a:rPr lang="en-US" dirty="0"/>
              <a:t>(Data Sources)</a:t>
            </a:r>
          </a:p>
          <a:p>
            <a:r>
              <a:rPr lang="en-US" dirty="0"/>
              <a:t>Middle Layer – Integration</a:t>
            </a:r>
            <a:br>
              <a:rPr lang="en-US" dirty="0"/>
            </a:br>
            <a:r>
              <a:rPr lang="en-US" dirty="0"/>
              <a:t>to integrate data (Enterprise</a:t>
            </a:r>
            <a:br>
              <a:rPr lang="en-US" dirty="0"/>
            </a:br>
            <a:r>
              <a:rPr lang="en-US" dirty="0" err="1"/>
              <a:t>Datawarehouse</a:t>
            </a:r>
            <a:r>
              <a:rPr lang="en-US" dirty="0"/>
              <a:t>)</a:t>
            </a:r>
          </a:p>
          <a:p>
            <a:r>
              <a:rPr lang="en-US" dirty="0"/>
              <a:t>Top Layer – Access Layer</a:t>
            </a:r>
            <a:br>
              <a:rPr lang="en-US" dirty="0"/>
            </a:br>
            <a:r>
              <a:rPr lang="en-US" dirty="0"/>
              <a:t>Getting data out for the users.</a:t>
            </a:r>
            <a:br>
              <a:rPr lang="en-US" dirty="0"/>
            </a:br>
            <a:r>
              <a:rPr lang="en-US" dirty="0"/>
              <a:t>(Query and Reporting Tools- Tableau)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2" y="2112459"/>
            <a:ext cx="5691674" cy="37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historical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8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9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 Graphical representation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71" y="1166326"/>
            <a:ext cx="11057390" cy="54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38" y="1752639"/>
            <a:ext cx="4031022" cy="4979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03" y="1371265"/>
            <a:ext cx="5504848" cy="3068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404" y="4067954"/>
            <a:ext cx="5504848" cy="24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3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snowflake to star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899"/>
            <a:ext cx="10058400" cy="4500617"/>
          </a:xfrm>
        </p:spPr>
      </p:pic>
    </p:spTree>
    <p:extLst>
      <p:ext uri="{BB962C8B-B14F-4D97-AF65-F5344CB8AC3E}">
        <p14:creationId xmlns:p14="http://schemas.microsoft.com/office/powerpoint/2010/main" val="8650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population - Customer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84" y="1962279"/>
            <a:ext cx="3890758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61" y="1851154"/>
            <a:ext cx="4248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population -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756450"/>
            <a:ext cx="45148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853099"/>
            <a:ext cx="25336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669389"/>
            <a:ext cx="20383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population -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291282"/>
            <a:ext cx="3114675" cy="309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687869"/>
            <a:ext cx="19907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761" y="1687869"/>
            <a:ext cx="1762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data Sources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17" y="2597285"/>
            <a:ext cx="8730801" cy="19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9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1818</TotalTime>
  <Words>52</Words>
  <Application>Microsoft Office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Data Warehousing OLAP</vt:lpstr>
      <vt:lpstr>Data model Graphical representation </vt:lpstr>
      <vt:lpstr>Data Dictionary</vt:lpstr>
      <vt:lpstr>Conversion of snowflake to star</vt:lpstr>
      <vt:lpstr>Data population - Customer</vt:lpstr>
      <vt:lpstr>Data population - Product</vt:lpstr>
      <vt:lpstr>Data population - Date</vt:lpstr>
      <vt:lpstr>Tableau dashboard links</vt:lpstr>
      <vt:lpstr>Assumption of data Sources</vt:lpstr>
      <vt:lpstr> Logical representation of system  Architecture</vt:lpstr>
      <vt:lpstr>Monthly historical analysis</vt:lpstr>
      <vt:lpstr>Proposed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OLAP</dc:title>
  <dc:creator>Nazia</dc:creator>
  <cp:lastModifiedBy>Abhinav Verma</cp:lastModifiedBy>
  <cp:revision>15</cp:revision>
  <dcterms:created xsi:type="dcterms:W3CDTF">2016-12-03T00:36:21Z</dcterms:created>
  <dcterms:modified xsi:type="dcterms:W3CDTF">2016-12-06T19:05:28Z</dcterms:modified>
</cp:coreProperties>
</file>