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99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8350" cy="6858000"/>
  <p:notesSz cx="6950075" cy="9236075"/>
  <p:embeddedFontLst>
    <p:embeddedFont>
      <p:font typeface="Inter-Regular" panose="020B0604020202020204" charset="0"/>
      <p:regular r:id="rId15"/>
      <p:bold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Inter" panose="020B060402020202020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>
          <p15:clr>
            <a:srgbClr val="A4A3A4"/>
          </p15:clr>
        </p15:guide>
        <p15:guide id="2" pos="3615">
          <p15:clr>
            <a:srgbClr val="A4A3A4"/>
          </p15:clr>
        </p15:guide>
        <p15:guide id="3" orient="horz" pos="335">
          <p15:clr>
            <a:srgbClr val="A4A3A4"/>
          </p15:clr>
        </p15:guide>
        <p15:guide id="4" orient="horz" pos="190">
          <p15:clr>
            <a:srgbClr val="A4A3A4"/>
          </p15:clr>
        </p15:guide>
        <p15:guide id="5" pos="386">
          <p15:clr>
            <a:srgbClr val="A4A3A4"/>
          </p15:clr>
        </p15:guide>
        <p15:guide id="6" pos="7298">
          <p15:clr>
            <a:srgbClr val="A4A3A4"/>
          </p15:clr>
        </p15:guide>
        <p15:guide id="7" orient="horz" pos="709">
          <p15:clr>
            <a:srgbClr val="A4A3A4"/>
          </p15:clr>
        </p15:guide>
        <p15:guide id="8" orient="horz" pos="3886">
          <p15:clr>
            <a:srgbClr val="A4A3A4"/>
          </p15:clr>
        </p15:guide>
        <p15:guide id="9" orient="horz" pos="4178">
          <p15:clr>
            <a:srgbClr val="A4A3A4"/>
          </p15:clr>
        </p15:guide>
        <p15:guide id="10" pos="1574">
          <p15:clr>
            <a:srgbClr val="A4A3A4"/>
          </p15:clr>
        </p15:guide>
        <p15:guide id="11" pos="5384">
          <p15:clr>
            <a:srgbClr val="A4A3A4"/>
          </p15:clr>
        </p15:guide>
        <p15:guide id="12" pos="554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hxtRCJHgTvagA/A8j+6IkLd3c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>
        <p:guide orient="horz" pos="2137"/>
        <p:guide pos="3615"/>
        <p:guide orient="horz" pos="335"/>
        <p:guide orient="horz" pos="190"/>
        <p:guide pos="386"/>
        <p:guide pos="7298"/>
        <p:guide orient="horz" pos="709"/>
        <p:guide orient="horz" pos="3886"/>
        <p:guide orient="horz" pos="4178"/>
        <p:guide pos="1574"/>
        <p:guide pos="5384"/>
        <p:guide pos="554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6768" y="0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4" name="Google Shape;734;p1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1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b01219f90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b01219f90c_0_107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200" cy="4156200"/>
          </a:xfrm>
          <a:prstGeom prst="rect">
            <a:avLst/>
          </a:prstGeom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gb01219f90c_0_107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700" cy="461700"/>
          </a:xfrm>
          <a:prstGeom prst="rect">
            <a:avLst/>
          </a:prstGeom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2" name="Google Shape;742;p2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2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9" name="Google Shape;759;p3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3" name="Google Shape;773;p4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4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b01219f90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b01219f90c_0_13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200" cy="4156200"/>
          </a:xfrm>
          <a:prstGeom prst="rect">
            <a:avLst/>
          </a:prstGeom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gb01219f90c_0_13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700" cy="461700"/>
          </a:xfrm>
          <a:prstGeom prst="rect">
            <a:avLst/>
          </a:prstGeom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IN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5" name="Google Shape;805;p5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5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1" name="Google Shape;831;p6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6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1" name="Google Shape;841;p7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2" name="Google Shape;842;p7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16267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0" name="Google Shape;850;p8:notes"/>
          <p:cNvSpPr txBox="1">
            <a:spLocks noGrp="1"/>
          </p:cNvSpPr>
          <p:nvPr>
            <p:ph type="body" idx="1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8:notes"/>
          <p:cNvSpPr txBox="1">
            <a:spLocks noGrp="1"/>
          </p:cNvSpPr>
          <p:nvPr>
            <p:ph type="sldNum" idx="12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Cover alternate">
  <p:cSld name="3_Cover alterna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834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0"/>
          <p:cNvSpPr/>
          <p:nvPr/>
        </p:nvSpPr>
        <p:spPr>
          <a:xfrm>
            <a:off x="612246" y="603828"/>
            <a:ext cx="3273785" cy="2586468"/>
          </a:xfrm>
          <a:custGeom>
            <a:avLst/>
            <a:gdLst/>
            <a:ahLst/>
            <a:cxnLst/>
            <a:rect l="l" t="t" r="r" b="b"/>
            <a:pathLst>
              <a:path w="3273785" h="2586468" extrusionOk="0">
                <a:moveTo>
                  <a:pt x="3273785" y="0"/>
                </a:moveTo>
                <a:lnTo>
                  <a:pt x="3273785" y="2586468"/>
                </a:lnTo>
                <a:lnTo>
                  <a:pt x="0" y="2586468"/>
                </a:lnTo>
                <a:lnTo>
                  <a:pt x="0" y="577256"/>
                </a:lnTo>
                <a:lnTo>
                  <a:pt x="327378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22" name="Google Shape;22;p10"/>
          <p:cNvSpPr txBox="1">
            <a:spLocks noGrp="1"/>
          </p:cNvSpPr>
          <p:nvPr>
            <p:ph type="ctrTitle"/>
          </p:nvPr>
        </p:nvSpPr>
        <p:spPr>
          <a:xfrm>
            <a:off x="889634" y="1474217"/>
            <a:ext cx="29964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-Regular"/>
              <a:buNone/>
              <a:defRPr sz="3000" b="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ubTitle" idx="1"/>
          </p:nvPr>
        </p:nvSpPr>
        <p:spPr>
          <a:xfrm>
            <a:off x="889634" y="2566154"/>
            <a:ext cx="2996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 rtl="0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grpSp>
        <p:nvGrpSpPr>
          <p:cNvPr id="24" name="Google Shape;24;p10"/>
          <p:cNvGrpSpPr/>
          <p:nvPr/>
        </p:nvGrpSpPr>
        <p:grpSpPr>
          <a:xfrm>
            <a:off x="10364788" y="4960938"/>
            <a:ext cx="1225550" cy="1434703"/>
            <a:chOff x="6529" y="3125"/>
            <a:chExt cx="772" cy="904"/>
          </a:xfrm>
        </p:grpSpPr>
        <p:sp>
          <p:nvSpPr>
            <p:cNvPr id="25" name="Google Shape;25;p10"/>
            <p:cNvSpPr/>
            <p:nvPr/>
          </p:nvSpPr>
          <p:spPr>
            <a:xfrm>
              <a:off x="6529" y="3125"/>
              <a:ext cx="618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6" name="Google Shape;26;p10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andard slide">
  <p:cSld name="3_Standard slide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21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">
  <p:cSld name="2_Standard slid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>
            <a:spLocks noGrp="1"/>
          </p:cNvSpPr>
          <p:nvPr>
            <p:ph type="pic" idx="2"/>
          </p:nvPr>
        </p:nvSpPr>
        <p:spPr>
          <a:xfrm>
            <a:off x="8199120" y="1"/>
            <a:ext cx="3999300" cy="6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609919" y="294200"/>
            <a:ext cx="7444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609918" y="1137921"/>
            <a:ext cx="7299600" cy="8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body" idx="3"/>
          </p:nvPr>
        </p:nvSpPr>
        <p:spPr>
          <a:xfrm>
            <a:off x="609918" y="2311401"/>
            <a:ext cx="3580200" cy="3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4"/>
          </p:nvPr>
        </p:nvSpPr>
        <p:spPr>
          <a:xfrm>
            <a:off x="4329443" y="2311401"/>
            <a:ext cx="35802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5"/>
          </p:nvPr>
        </p:nvSpPr>
        <p:spPr>
          <a:xfrm>
            <a:off x="4329443" y="4236721"/>
            <a:ext cx="35802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22"/>
          <p:cNvCxnSpPr/>
          <p:nvPr/>
        </p:nvCxnSpPr>
        <p:spPr>
          <a:xfrm>
            <a:off x="609918" y="907750"/>
            <a:ext cx="7723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 bullets" type="obj">
  <p:cSld name="OB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600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9" name="Google Shape;159;p23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andard slide_no bullets">
  <p:cSld name="3_Standard slide_no bullets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352800" y="2851522"/>
            <a:ext cx="44478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spcBef>
                <a:spcPts val="720"/>
              </a:spcBef>
              <a:spcAft>
                <a:spcPts val="0"/>
              </a:spcAft>
              <a:buSzPts val="2520"/>
              <a:buNone/>
              <a:defRPr sz="36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no bullets">
  <p:cSld name="2_Standard slide_no bullet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>
            <a:spLocks noGrp="1"/>
          </p:cNvSpPr>
          <p:nvPr>
            <p:ph type="pic" idx="2"/>
          </p:nvPr>
        </p:nvSpPr>
        <p:spPr>
          <a:xfrm>
            <a:off x="6227180" y="0"/>
            <a:ext cx="5971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body" idx="1"/>
          </p:nvPr>
        </p:nvSpPr>
        <p:spPr>
          <a:xfrm>
            <a:off x="369705" y="2578743"/>
            <a:ext cx="45381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2100"/>
              <a:buNone/>
              <a:defRPr sz="3000"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body" idx="3"/>
          </p:nvPr>
        </p:nvSpPr>
        <p:spPr>
          <a:xfrm>
            <a:off x="369705" y="3840384"/>
            <a:ext cx="45381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no bullets">
  <p:cSld name="1_Standard slide_no bullets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1"/>
          </p:nvPr>
        </p:nvSpPr>
        <p:spPr>
          <a:xfrm>
            <a:off x="7133461" y="3813288"/>
            <a:ext cx="30894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2"/>
          </p:nvPr>
        </p:nvSpPr>
        <p:spPr>
          <a:xfrm>
            <a:off x="7133461" y="4055931"/>
            <a:ext cx="30894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0" name="Google Shape;170;p26"/>
          <p:cNvSpPr>
            <a:spLocks noGrp="1"/>
          </p:cNvSpPr>
          <p:nvPr>
            <p:ph type="pic" idx="3"/>
          </p:nvPr>
        </p:nvSpPr>
        <p:spPr>
          <a:xfrm>
            <a:off x="6123007" y="3578083"/>
            <a:ext cx="779100" cy="779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4"/>
          </p:nvPr>
        </p:nvSpPr>
        <p:spPr>
          <a:xfrm>
            <a:off x="6123008" y="1137920"/>
            <a:ext cx="54654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body" idx="5"/>
          </p:nvPr>
        </p:nvSpPr>
        <p:spPr>
          <a:xfrm>
            <a:off x="6123008" y="1635009"/>
            <a:ext cx="5465400" cy="1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3" name="Google Shape;173;p26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Quotes">
  <p:cSld name="Standard slide_Quote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Quotes">
  <p:cSld name="2_Standard slide_Quote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453175" y="2060235"/>
            <a:ext cx="52920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2"/>
          </p:nvPr>
        </p:nvSpPr>
        <p:spPr>
          <a:xfrm>
            <a:off x="3453175" y="5506678"/>
            <a:ext cx="5292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FFE600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8" name="Google Shape;178;p28"/>
          <p:cNvSpPr txBox="1">
            <a:spLocks noGrp="1"/>
          </p:cNvSpPr>
          <p:nvPr>
            <p:ph type="body" idx="3"/>
          </p:nvPr>
        </p:nvSpPr>
        <p:spPr>
          <a:xfrm>
            <a:off x="3453175" y="5818717"/>
            <a:ext cx="5292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4929981" y="979787"/>
            <a:ext cx="2338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IN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 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Quotes">
  <p:cSld name="1_Standard slide_Quotes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/>
        </p:nvSpPr>
        <p:spPr>
          <a:xfrm>
            <a:off x="477351" y="1488927"/>
            <a:ext cx="23385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IN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1"/>
          </p:nvPr>
        </p:nvSpPr>
        <p:spPr>
          <a:xfrm>
            <a:off x="513350" y="2526765"/>
            <a:ext cx="5292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 rtl="0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2"/>
          </p:nvPr>
        </p:nvSpPr>
        <p:spPr>
          <a:xfrm>
            <a:off x="513350" y="4632765"/>
            <a:ext cx="5292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299720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3"/>
          </p:nvPr>
        </p:nvSpPr>
        <p:spPr>
          <a:xfrm>
            <a:off x="513350" y="4971442"/>
            <a:ext cx="5292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299720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_first_level_bullets">
  <p:cSld name="Standard slide_no_first_level_bullets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0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600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>
                <a:solidFill>
                  <a:schemeClr val="lt1"/>
                </a:solidFill>
              </a:defRPr>
            </a:lvl2pPr>
            <a:lvl3pPr marL="1371600" lvl="2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>
                <a:solidFill>
                  <a:schemeClr val="lt1"/>
                </a:solidFill>
              </a:defRPr>
            </a:lvl3pPr>
            <a:lvl4pPr marL="1828800" lvl="3" indent="-290830" algn="l" rtl="0">
              <a:spcBef>
                <a:spcPts val="280"/>
              </a:spcBef>
              <a:spcAft>
                <a:spcPts val="0"/>
              </a:spcAft>
              <a:buSzPts val="980"/>
              <a:buChar char="►"/>
              <a:defRPr>
                <a:solidFill>
                  <a:schemeClr val="lt1"/>
                </a:solidFill>
              </a:defRPr>
            </a:lvl4pPr>
            <a:lvl5pPr marL="2286000" lvl="4" indent="-281939" algn="l" rtl="0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88" name="Google Shape;188;p30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">
  <p:cSld name="1_Standard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3"/>
          <p:cNvSpPr>
            <a:spLocks noGrp="1"/>
          </p:cNvSpPr>
          <p:nvPr>
            <p:ph type="pic" idx="2"/>
          </p:nvPr>
        </p:nvSpPr>
        <p:spPr>
          <a:xfrm>
            <a:off x="0" y="0"/>
            <a:ext cx="2384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2695293" y="1137921"/>
            <a:ext cx="2742900" cy="50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3"/>
          </p:nvPr>
        </p:nvSpPr>
        <p:spPr>
          <a:xfrm>
            <a:off x="5727083" y="1137921"/>
            <a:ext cx="2803800" cy="50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4"/>
          </p:nvPr>
        </p:nvSpPr>
        <p:spPr>
          <a:xfrm>
            <a:off x="8819832" y="1137921"/>
            <a:ext cx="2768700" cy="27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3" name="Google Shape;33;p13"/>
          <p:cNvCxnSpPr/>
          <p:nvPr/>
        </p:nvCxnSpPr>
        <p:spPr>
          <a:xfrm>
            <a:off x="2695294" y="907750"/>
            <a:ext cx="889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line">
  <p:cSld name="Title only, no line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31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headings">
  <p:cSld name="Two columns with headings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body" idx="1"/>
          </p:nvPr>
        </p:nvSpPr>
        <p:spPr>
          <a:xfrm>
            <a:off x="612648" y="1869440"/>
            <a:ext cx="5393100" cy="4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 rtl="0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 rtl="0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2"/>
          </p:nvPr>
        </p:nvSpPr>
        <p:spPr>
          <a:xfrm>
            <a:off x="6199632" y="1869440"/>
            <a:ext cx="5393100" cy="4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 rtl="0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 rtl="0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95" name="Google Shape;195;p32"/>
          <p:cNvSpPr txBox="1">
            <a:spLocks noGrp="1"/>
          </p:cNvSpPr>
          <p:nvPr>
            <p:ph type="body" idx="3"/>
          </p:nvPr>
        </p:nvSpPr>
        <p:spPr>
          <a:xfrm>
            <a:off x="609918" y="1137920"/>
            <a:ext cx="53931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32"/>
          <p:cNvSpPr txBox="1">
            <a:spLocks noGrp="1"/>
          </p:cNvSpPr>
          <p:nvPr>
            <p:ph type="body" idx="4"/>
          </p:nvPr>
        </p:nvSpPr>
        <p:spPr>
          <a:xfrm>
            <a:off x="6199632" y="1137920"/>
            <a:ext cx="53931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8" name="Google Shape;198;p32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">
  <p:cSld name="Key statement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cused data">
  <p:cSld name="Focused data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">
  <p:cSld name="Empty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mpty">
  <p:cSld name="1_Empt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>
            <a:spLocks noGrp="1"/>
          </p:cNvSpPr>
          <p:nvPr>
            <p:ph type="media" idx="2"/>
          </p:nvPr>
        </p:nvSpPr>
        <p:spPr>
          <a:xfrm>
            <a:off x="0" y="0"/>
            <a:ext cx="121983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Final legal text">
  <p:cSld name="2_Final legal 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53" y="0"/>
            <a:ext cx="1219200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9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00" cy="5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264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legal text">
  <p:cSld name="Final legal text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7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40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00" cy="5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264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 1">
  <p:cSld name="1_Divider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Final legal text">
  <p:cSld name="1_Final legal 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55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1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00" cy="5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264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Cover alternate">
  <p:cSld name="2_Cover alternate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/>
          <p:nvPr/>
        </p:nvSpPr>
        <p:spPr>
          <a:xfrm>
            <a:off x="498115" y="795662"/>
            <a:ext cx="4928259" cy="3579921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218" name="Google Shape;218;p43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90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-Regular"/>
              <a:buNone/>
              <a:defRPr sz="3000" b="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43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90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 rtl="0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grpSp>
        <p:nvGrpSpPr>
          <p:cNvPr id="220" name="Google Shape;220;p43"/>
          <p:cNvGrpSpPr/>
          <p:nvPr/>
        </p:nvGrpSpPr>
        <p:grpSpPr>
          <a:xfrm>
            <a:off x="10364788" y="4960938"/>
            <a:ext cx="1225550" cy="1434703"/>
            <a:chOff x="6529" y="3125"/>
            <a:chExt cx="772" cy="904"/>
          </a:xfrm>
        </p:grpSpPr>
        <p:sp>
          <p:nvSpPr>
            <p:cNvPr id="221" name="Google Shape;221;p43"/>
            <p:cNvSpPr/>
            <p:nvPr/>
          </p:nvSpPr>
          <p:spPr>
            <a:xfrm>
              <a:off x="6529" y="3125"/>
              <a:ext cx="618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22" name="Google Shape;222;p43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Cover">
  <p:cSld name="2_Cover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4"/>
          <p:cNvSpPr/>
          <p:nvPr/>
        </p:nvSpPr>
        <p:spPr>
          <a:xfrm>
            <a:off x="498115" y="795662"/>
            <a:ext cx="4928259" cy="3579921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225" name="Google Shape;225;p44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90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-Regular"/>
              <a:buNone/>
              <a:defRPr sz="3000" b="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4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90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 rtl="0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cxnSp>
        <p:nvCxnSpPr>
          <p:cNvPr id="227" name="Google Shape;227;p44"/>
          <p:cNvCxnSpPr/>
          <p:nvPr/>
        </p:nvCxnSpPr>
        <p:spPr>
          <a:xfrm>
            <a:off x="1333184" y="5709060"/>
            <a:ext cx="8122200" cy="0"/>
          </a:xfrm>
          <a:prstGeom prst="straightConnector1">
            <a:avLst/>
          </a:prstGeom>
          <a:noFill/>
          <a:ln w="9525" cap="flat" cmpd="sng">
            <a:solidFill>
              <a:srgbClr val="8282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8" name="Google Shape;228;p44"/>
          <p:cNvSpPr txBox="1"/>
          <p:nvPr/>
        </p:nvSpPr>
        <p:spPr>
          <a:xfrm>
            <a:off x="461984" y="5605200"/>
            <a:ext cx="10452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828290"/>
                </a:solidFill>
                <a:latin typeface="Inter-Regular"/>
                <a:ea typeface="Inter-Regular"/>
                <a:cs typeface="Inter-Regular"/>
                <a:sym typeface="Inter-Regular"/>
              </a:rPr>
              <a:t>Written by</a:t>
            </a:r>
            <a:endParaRPr/>
          </a:p>
        </p:txBody>
      </p:sp>
      <p:sp>
        <p:nvSpPr>
          <p:cNvPr id="229" name="Google Shape;229;p44"/>
          <p:cNvSpPr txBox="1">
            <a:spLocks noGrp="1"/>
          </p:cNvSpPr>
          <p:nvPr>
            <p:ph type="body" idx="2"/>
          </p:nvPr>
        </p:nvSpPr>
        <p:spPr>
          <a:xfrm>
            <a:off x="1333184" y="6019189"/>
            <a:ext cx="30894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44"/>
          <p:cNvSpPr txBox="1">
            <a:spLocks noGrp="1"/>
          </p:cNvSpPr>
          <p:nvPr>
            <p:ph type="body" idx="3"/>
          </p:nvPr>
        </p:nvSpPr>
        <p:spPr>
          <a:xfrm>
            <a:off x="1333184" y="6216807"/>
            <a:ext cx="30894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44"/>
          <p:cNvSpPr>
            <a:spLocks noGrp="1"/>
          </p:cNvSpPr>
          <p:nvPr>
            <p:ph type="pic" idx="4"/>
          </p:nvPr>
        </p:nvSpPr>
        <p:spPr>
          <a:xfrm>
            <a:off x="461983" y="5914642"/>
            <a:ext cx="576000" cy="57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grpSp>
        <p:nvGrpSpPr>
          <p:cNvPr id="232" name="Google Shape;232;p44"/>
          <p:cNvGrpSpPr/>
          <p:nvPr/>
        </p:nvGrpSpPr>
        <p:grpSpPr>
          <a:xfrm>
            <a:off x="10364788" y="4960938"/>
            <a:ext cx="1225550" cy="1434703"/>
            <a:chOff x="6529" y="3125"/>
            <a:chExt cx="772" cy="904"/>
          </a:xfrm>
        </p:grpSpPr>
        <p:sp>
          <p:nvSpPr>
            <p:cNvPr id="233" name="Google Shape;233;p44"/>
            <p:cNvSpPr/>
            <p:nvPr/>
          </p:nvSpPr>
          <p:spPr>
            <a:xfrm>
              <a:off x="6529" y="3125"/>
              <a:ext cx="618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34" name="Google Shape;234;p44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Approved question tall">
  <p:cSld name="1_Approved question tall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45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237" name="Google Shape;237;p45"/>
            <p:cNvSpPr/>
            <p:nvPr/>
          </p:nvSpPr>
          <p:spPr>
            <a:xfrm>
              <a:off x="498115" y="5951018"/>
              <a:ext cx="99300" cy="9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38" name="Google Shape;238;p45"/>
            <p:cNvSpPr/>
            <p:nvPr/>
          </p:nvSpPr>
          <p:spPr>
            <a:xfrm>
              <a:off x="693411" y="5951018"/>
              <a:ext cx="99300" cy="9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39" name="Google Shape;239;p45"/>
            <p:cNvSpPr/>
            <p:nvPr/>
          </p:nvSpPr>
          <p:spPr>
            <a:xfrm>
              <a:off x="890451" y="5951018"/>
              <a:ext cx="99300" cy="9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40" name="Google Shape;240;p45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41" name="Google Shape;241;p45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42" name="Google Shape;242;p45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43" name="Google Shape;243;p45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44" name="Google Shape;244;p45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45" name="Google Shape;245;p45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46" name="Google Shape;246;p45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47" name="Google Shape;247;p45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48" name="Google Shape;248;p45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49" name="Google Shape;249;p45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50" name="Google Shape;250;p45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51" name="Google Shape;251;p45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52" name="Google Shape;252;p45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53" name="Google Shape;253;p45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54" name="Google Shape;254;p45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55" name="Google Shape;255;p45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56" name="Google Shape;256;p45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57" name="Google Shape;257;p45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58" name="Google Shape;258;p45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59" name="Google Shape;259;p45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60" name="Google Shape;260;p45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61" name="Google Shape;261;p45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62" name="Google Shape;262;p45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63" name="Google Shape;263;p45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64" name="Google Shape;264;p45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65" name="Google Shape;265;p45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66" name="Google Shape;266;p45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67" name="Google Shape;267;p45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68" name="Google Shape;268;p45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69" name="Google Shape;269;p45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70" name="Google Shape;270;p45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71" name="Google Shape;271;p45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72" name="Google Shape;272;p45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73" name="Google Shape;273;p45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74" name="Google Shape;274;p45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75" name="Google Shape;275;p45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76" name="Google Shape;276;p45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77" name="Google Shape;277;p45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78" name="Google Shape;278;p45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79" name="Google Shape;279;p45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80" name="Google Shape;280;p45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81" name="Google Shape;281;p45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82" name="Google Shape;282;p45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83" name="Google Shape;283;p45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84" name="Google Shape;284;p45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85" name="Google Shape;285;p45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86" name="Google Shape;286;p45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87" name="Google Shape;287;p45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88" name="Google Shape;288;p45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89" name="Google Shape;289;p45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90" name="Google Shape;290;p45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91" name="Google Shape;291;p45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92" name="Google Shape;292;p45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93" name="Google Shape;293;p45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94" name="Google Shape;294;p45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95" name="Google Shape;295;p45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96" name="Google Shape;296;p45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97" name="Google Shape;297;p45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98" name="Google Shape;298;p45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299" name="Google Shape;299;p45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00" name="Google Shape;300;p45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01" name="Google Shape;301;p45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02" name="Google Shape;302;p45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  <p:sp>
        <p:nvSpPr>
          <p:cNvPr id="303" name="Google Shape;303;p45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0005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-Regular"/>
              <a:buNone/>
              <a:defRPr sz="3000" b="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5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0206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5B5B6E"/>
                </a:solidFill>
              </a:defRPr>
            </a:lvl2pPr>
            <a:lvl3pPr lvl="2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 rtl="0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grpSp>
        <p:nvGrpSpPr>
          <p:cNvPr id="305" name="Google Shape;305;p45"/>
          <p:cNvGrpSpPr/>
          <p:nvPr/>
        </p:nvGrpSpPr>
        <p:grpSpPr>
          <a:xfrm>
            <a:off x="489366" y="876058"/>
            <a:ext cx="4855294" cy="3374474"/>
            <a:chOff x="6855933" y="899048"/>
            <a:chExt cx="4855294" cy="3374474"/>
          </a:xfrm>
        </p:grpSpPr>
        <p:sp>
          <p:nvSpPr>
            <p:cNvPr id="306" name="Google Shape;306;p45"/>
            <p:cNvSpPr/>
            <p:nvPr/>
          </p:nvSpPr>
          <p:spPr>
            <a:xfrm>
              <a:off x="6855933" y="899048"/>
              <a:ext cx="4855294" cy="3374474"/>
            </a:xfrm>
            <a:custGeom>
              <a:avLst/>
              <a:gdLst/>
              <a:ahLst/>
              <a:cxnLst/>
              <a:rect l="l" t="t" r="r" b="b"/>
              <a:pathLst>
                <a:path w="4855294" h="3374474" extrusionOk="0">
                  <a:moveTo>
                    <a:pt x="6731" y="863542"/>
                  </a:moveTo>
                  <a:lnTo>
                    <a:pt x="6731" y="3095901"/>
                  </a:lnTo>
                  <a:lnTo>
                    <a:pt x="145659" y="3095901"/>
                  </a:lnTo>
                  <a:lnTo>
                    <a:pt x="145659" y="988380"/>
                  </a:lnTo>
                  <a:lnTo>
                    <a:pt x="4715918" y="179673"/>
                  </a:lnTo>
                  <a:lnTo>
                    <a:pt x="4715918" y="3234829"/>
                  </a:lnTo>
                  <a:lnTo>
                    <a:pt x="840208" y="3234829"/>
                  </a:lnTo>
                  <a:lnTo>
                    <a:pt x="840208" y="3373757"/>
                  </a:lnTo>
                  <a:lnTo>
                    <a:pt x="4854846" y="3373757"/>
                  </a:lnTo>
                  <a:lnTo>
                    <a:pt x="4854846" y="6731"/>
                  </a:lnTo>
                  <a:lnTo>
                    <a:pt x="6731" y="8635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07" name="Google Shape;307;p45"/>
            <p:cNvSpPr/>
            <p:nvPr/>
          </p:nvSpPr>
          <p:spPr>
            <a:xfrm>
              <a:off x="6855933" y="4127146"/>
              <a:ext cx="143594" cy="143594"/>
            </a:xfrm>
            <a:custGeom>
              <a:avLst/>
              <a:gdLst/>
              <a:ahLst/>
              <a:cxnLst/>
              <a:rect l="l" t="t" r="r" b="b"/>
              <a:pathLst>
                <a:path w="143594" h="143594" extrusionOk="0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08" name="Google Shape;308;p45"/>
            <p:cNvSpPr/>
            <p:nvPr/>
          </p:nvSpPr>
          <p:spPr>
            <a:xfrm>
              <a:off x="7133789" y="4127146"/>
              <a:ext cx="143594" cy="143594"/>
            </a:xfrm>
            <a:custGeom>
              <a:avLst/>
              <a:gdLst/>
              <a:ahLst/>
              <a:cxnLst/>
              <a:rect l="l" t="t" r="r" b="b"/>
              <a:pathLst>
                <a:path w="143594" h="143594" extrusionOk="0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09" name="Google Shape;309;p45"/>
            <p:cNvSpPr/>
            <p:nvPr/>
          </p:nvSpPr>
          <p:spPr>
            <a:xfrm>
              <a:off x="7411555" y="4127146"/>
              <a:ext cx="143594" cy="143594"/>
            </a:xfrm>
            <a:custGeom>
              <a:avLst/>
              <a:gdLst/>
              <a:ahLst/>
              <a:cxnLst/>
              <a:rect l="l" t="t" r="r" b="b"/>
              <a:pathLst>
                <a:path w="143594" h="143594" extrusionOk="0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  <p:grpSp>
        <p:nvGrpSpPr>
          <p:cNvPr id="310" name="Google Shape;310;p45"/>
          <p:cNvGrpSpPr/>
          <p:nvPr/>
        </p:nvGrpSpPr>
        <p:grpSpPr>
          <a:xfrm>
            <a:off x="10364788" y="4960938"/>
            <a:ext cx="1225550" cy="1434703"/>
            <a:chOff x="6529" y="3125"/>
            <a:chExt cx="772" cy="904"/>
          </a:xfrm>
        </p:grpSpPr>
        <p:sp>
          <p:nvSpPr>
            <p:cNvPr id="311" name="Google Shape;311;p45"/>
            <p:cNvSpPr/>
            <p:nvPr/>
          </p:nvSpPr>
          <p:spPr>
            <a:xfrm>
              <a:off x="6529" y="3125"/>
              <a:ext cx="618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12" name="Google Shape;312;p45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Approved question wide">
  <p:cSld name="1_Approved question wide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46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315" name="Google Shape;315;p46"/>
            <p:cNvSpPr/>
            <p:nvPr/>
          </p:nvSpPr>
          <p:spPr>
            <a:xfrm>
              <a:off x="498115" y="5951018"/>
              <a:ext cx="99300" cy="9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16" name="Google Shape;316;p46"/>
            <p:cNvSpPr/>
            <p:nvPr/>
          </p:nvSpPr>
          <p:spPr>
            <a:xfrm>
              <a:off x="693411" y="5951018"/>
              <a:ext cx="99300" cy="9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17" name="Google Shape;317;p46"/>
            <p:cNvSpPr/>
            <p:nvPr/>
          </p:nvSpPr>
          <p:spPr>
            <a:xfrm>
              <a:off x="890451" y="5951018"/>
              <a:ext cx="99300" cy="9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18" name="Google Shape;318;p46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19" name="Google Shape;319;p46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20" name="Google Shape;320;p46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21" name="Google Shape;321;p46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22" name="Google Shape;322;p46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23" name="Google Shape;323;p46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24" name="Google Shape;324;p46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25" name="Google Shape;325;p46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26" name="Google Shape;326;p46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27" name="Google Shape;327;p46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28" name="Google Shape;328;p46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29" name="Google Shape;329;p46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30" name="Google Shape;330;p46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31" name="Google Shape;331;p46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32" name="Google Shape;332;p46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33" name="Google Shape;333;p46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34" name="Google Shape;334;p46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35" name="Google Shape;335;p46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36" name="Google Shape;336;p46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37" name="Google Shape;337;p46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38" name="Google Shape;338;p46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39" name="Google Shape;339;p46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40" name="Google Shape;340;p46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41" name="Google Shape;341;p46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42" name="Google Shape;342;p46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43" name="Google Shape;343;p46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44" name="Google Shape;344;p46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45" name="Google Shape;345;p46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46" name="Google Shape;346;p46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47" name="Google Shape;347;p46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48" name="Google Shape;348;p46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49" name="Google Shape;349;p46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50" name="Google Shape;350;p46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51" name="Google Shape;351;p46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52" name="Google Shape;352;p46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53" name="Google Shape;353;p46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54" name="Google Shape;354;p46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55" name="Google Shape;355;p46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56" name="Google Shape;356;p46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57" name="Google Shape;357;p46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58" name="Google Shape;358;p46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59" name="Google Shape;359;p46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60" name="Google Shape;360;p46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61" name="Google Shape;361;p46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62" name="Google Shape;362;p46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63" name="Google Shape;363;p46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64" name="Google Shape;364;p46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65" name="Google Shape;365;p46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66" name="Google Shape;366;p46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67" name="Google Shape;367;p46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68" name="Google Shape;368;p46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69" name="Google Shape;369;p46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70" name="Google Shape;370;p46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71" name="Google Shape;371;p46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72" name="Google Shape;372;p46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73" name="Google Shape;373;p46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74" name="Google Shape;374;p46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75" name="Google Shape;375;p46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76" name="Google Shape;376;p46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78" name="Google Shape;378;p46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79" name="Google Shape;379;p46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80" name="Google Shape;380;p46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  <p:sp>
        <p:nvSpPr>
          <p:cNvPr id="381" name="Google Shape;381;p46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783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-Regular"/>
              <a:buNone/>
              <a:defRPr sz="3000" b="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46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8081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5B5B6E"/>
                </a:solidFill>
              </a:defRPr>
            </a:lvl2pPr>
            <a:lvl3pPr lvl="2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 rtl="0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sp>
        <p:nvSpPr>
          <p:cNvPr id="383" name="Google Shape;383;p46"/>
          <p:cNvSpPr/>
          <p:nvPr/>
        </p:nvSpPr>
        <p:spPr>
          <a:xfrm>
            <a:off x="489366" y="723658"/>
            <a:ext cx="5680945" cy="3452894"/>
          </a:xfrm>
          <a:custGeom>
            <a:avLst/>
            <a:gdLst/>
            <a:ahLst/>
            <a:cxnLst/>
            <a:rect l="l" t="t" r="r" b="b"/>
            <a:pathLst>
              <a:path w="5680945" h="3452894" extrusionOk="0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384" name="Google Shape;384;p46"/>
          <p:cNvSpPr/>
          <p:nvPr/>
        </p:nvSpPr>
        <p:spPr>
          <a:xfrm>
            <a:off x="489366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385" name="Google Shape;385;p46"/>
          <p:cNvSpPr/>
          <p:nvPr/>
        </p:nvSpPr>
        <p:spPr>
          <a:xfrm>
            <a:off x="774697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386" name="Google Shape;386;p46"/>
          <p:cNvSpPr/>
          <p:nvPr/>
        </p:nvSpPr>
        <p:spPr>
          <a:xfrm>
            <a:off x="1059910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grpSp>
        <p:nvGrpSpPr>
          <p:cNvPr id="387" name="Google Shape;387;p46"/>
          <p:cNvGrpSpPr/>
          <p:nvPr/>
        </p:nvGrpSpPr>
        <p:grpSpPr>
          <a:xfrm>
            <a:off x="10364788" y="4960938"/>
            <a:ext cx="1225550" cy="1434703"/>
            <a:chOff x="6529" y="3125"/>
            <a:chExt cx="772" cy="904"/>
          </a:xfrm>
        </p:grpSpPr>
        <p:sp>
          <p:nvSpPr>
            <p:cNvPr id="388" name="Google Shape;388;p46"/>
            <p:cNvSpPr/>
            <p:nvPr/>
          </p:nvSpPr>
          <p:spPr>
            <a:xfrm>
              <a:off x="6529" y="3125"/>
              <a:ext cx="618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389" name="Google Shape;389;p46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tandard slide_no bullets">
  <p:cSld name="4_Standard slide_no bullets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7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47"/>
          <p:cNvSpPr txBox="1">
            <a:spLocks noGrp="1"/>
          </p:cNvSpPr>
          <p:nvPr>
            <p:ph type="body" idx="1"/>
          </p:nvPr>
        </p:nvSpPr>
        <p:spPr>
          <a:xfrm>
            <a:off x="7133461" y="3813288"/>
            <a:ext cx="30894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3" name="Google Shape;393;p47"/>
          <p:cNvSpPr txBox="1">
            <a:spLocks noGrp="1"/>
          </p:cNvSpPr>
          <p:nvPr>
            <p:ph type="body" idx="2"/>
          </p:nvPr>
        </p:nvSpPr>
        <p:spPr>
          <a:xfrm>
            <a:off x="7133461" y="4055931"/>
            <a:ext cx="30894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4" name="Google Shape;394;p47"/>
          <p:cNvSpPr>
            <a:spLocks noGrp="1"/>
          </p:cNvSpPr>
          <p:nvPr>
            <p:ph type="pic" idx="3"/>
          </p:nvPr>
        </p:nvSpPr>
        <p:spPr>
          <a:xfrm>
            <a:off x="6123007" y="3578083"/>
            <a:ext cx="779100" cy="779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395" name="Google Shape;395;p47"/>
          <p:cNvSpPr txBox="1">
            <a:spLocks noGrp="1"/>
          </p:cNvSpPr>
          <p:nvPr>
            <p:ph type="body" idx="4"/>
          </p:nvPr>
        </p:nvSpPr>
        <p:spPr>
          <a:xfrm>
            <a:off x="6123008" y="1137920"/>
            <a:ext cx="54654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6" name="Google Shape;396;p47"/>
          <p:cNvSpPr txBox="1">
            <a:spLocks noGrp="1"/>
          </p:cNvSpPr>
          <p:nvPr>
            <p:ph type="body" idx="5"/>
          </p:nvPr>
        </p:nvSpPr>
        <p:spPr>
          <a:xfrm>
            <a:off x="6123008" y="1635009"/>
            <a:ext cx="5465400" cy="1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397" name="Google Shape;397;p47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tandard slide">
  <p:cSld name="4_Standard slide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8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0" name="Google Shape;400;p48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1" name="Google Shape;401;p48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00" cy="49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tandard slide">
  <p:cSld name="5_Standard slide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9"/>
          <p:cNvSpPr>
            <a:spLocks noGrp="1"/>
          </p:cNvSpPr>
          <p:nvPr>
            <p:ph type="pic" idx="2"/>
          </p:nvPr>
        </p:nvSpPr>
        <p:spPr>
          <a:xfrm>
            <a:off x="8199120" y="1"/>
            <a:ext cx="3999300" cy="6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404" name="Google Shape;404;p49"/>
          <p:cNvSpPr txBox="1">
            <a:spLocks noGrp="1"/>
          </p:cNvSpPr>
          <p:nvPr>
            <p:ph type="title"/>
          </p:nvPr>
        </p:nvSpPr>
        <p:spPr>
          <a:xfrm>
            <a:off x="609919" y="294200"/>
            <a:ext cx="7444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49"/>
          <p:cNvSpPr txBox="1">
            <a:spLocks noGrp="1"/>
          </p:cNvSpPr>
          <p:nvPr>
            <p:ph type="body" idx="1"/>
          </p:nvPr>
        </p:nvSpPr>
        <p:spPr>
          <a:xfrm>
            <a:off x="609918" y="1137921"/>
            <a:ext cx="7299600" cy="8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6" name="Google Shape;406;p49"/>
          <p:cNvSpPr txBox="1">
            <a:spLocks noGrp="1"/>
          </p:cNvSpPr>
          <p:nvPr>
            <p:ph type="body" idx="3"/>
          </p:nvPr>
        </p:nvSpPr>
        <p:spPr>
          <a:xfrm>
            <a:off x="609918" y="2311401"/>
            <a:ext cx="3580200" cy="3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7" name="Google Shape;407;p49"/>
          <p:cNvSpPr txBox="1">
            <a:spLocks noGrp="1"/>
          </p:cNvSpPr>
          <p:nvPr>
            <p:ph type="body" idx="4"/>
          </p:nvPr>
        </p:nvSpPr>
        <p:spPr>
          <a:xfrm>
            <a:off x="4329443" y="2311401"/>
            <a:ext cx="35802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8" name="Google Shape;408;p49"/>
          <p:cNvSpPr txBox="1">
            <a:spLocks noGrp="1"/>
          </p:cNvSpPr>
          <p:nvPr>
            <p:ph type="body" idx="5"/>
          </p:nvPr>
        </p:nvSpPr>
        <p:spPr>
          <a:xfrm>
            <a:off x="4329443" y="4236721"/>
            <a:ext cx="35802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9" name="Google Shape;409;p49"/>
          <p:cNvCxnSpPr/>
          <p:nvPr/>
        </p:nvCxnSpPr>
        <p:spPr>
          <a:xfrm>
            <a:off x="609918" y="907750"/>
            <a:ext cx="7723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Standard slide">
  <p:cSld name="6_Standard slide"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0"/>
          <p:cNvSpPr>
            <a:spLocks noGrp="1"/>
          </p:cNvSpPr>
          <p:nvPr>
            <p:ph type="pic" idx="2"/>
          </p:nvPr>
        </p:nvSpPr>
        <p:spPr>
          <a:xfrm>
            <a:off x="0" y="0"/>
            <a:ext cx="2384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412" name="Google Shape;412;p50"/>
          <p:cNvSpPr txBox="1"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50"/>
          <p:cNvSpPr txBox="1">
            <a:spLocks noGrp="1"/>
          </p:cNvSpPr>
          <p:nvPr>
            <p:ph type="body" idx="1"/>
          </p:nvPr>
        </p:nvSpPr>
        <p:spPr>
          <a:xfrm>
            <a:off x="2695293" y="1137921"/>
            <a:ext cx="2742900" cy="50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4" name="Google Shape;414;p50"/>
          <p:cNvSpPr txBox="1">
            <a:spLocks noGrp="1"/>
          </p:cNvSpPr>
          <p:nvPr>
            <p:ph type="body" idx="3"/>
          </p:nvPr>
        </p:nvSpPr>
        <p:spPr>
          <a:xfrm>
            <a:off x="5727083" y="1137921"/>
            <a:ext cx="2803800" cy="50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5" name="Google Shape;415;p50"/>
          <p:cNvSpPr txBox="1">
            <a:spLocks noGrp="1"/>
          </p:cNvSpPr>
          <p:nvPr>
            <p:ph type="body" idx="4"/>
          </p:nvPr>
        </p:nvSpPr>
        <p:spPr>
          <a:xfrm>
            <a:off x="8819832" y="1137921"/>
            <a:ext cx="2768700" cy="27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16" name="Google Shape;416;p50"/>
          <p:cNvCxnSpPr/>
          <p:nvPr/>
        </p:nvCxnSpPr>
        <p:spPr>
          <a:xfrm>
            <a:off x="2695294" y="907750"/>
            <a:ext cx="889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tandard slide_no bullets">
  <p:cSld name="5_Standard slide_no bulle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>
            <a:spLocks noGrp="1"/>
          </p:cNvSpPr>
          <p:nvPr>
            <p:ph type="pic" idx="2"/>
          </p:nvPr>
        </p:nvSpPr>
        <p:spPr>
          <a:xfrm>
            <a:off x="6227180" y="0"/>
            <a:ext cx="5971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1"/>
          </p:nvPr>
        </p:nvSpPr>
        <p:spPr>
          <a:xfrm>
            <a:off x="369705" y="2578743"/>
            <a:ext cx="45381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2100"/>
              <a:buNone/>
              <a:defRPr sz="3000"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3"/>
          </p:nvPr>
        </p:nvSpPr>
        <p:spPr>
          <a:xfrm>
            <a:off x="369705" y="3840384"/>
            <a:ext cx="45381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andard slide_Quotes">
  <p:cSld name="3_Standard slide_Quotes"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1"/>
          <p:cNvSpPr txBox="1"/>
          <p:nvPr/>
        </p:nvSpPr>
        <p:spPr>
          <a:xfrm>
            <a:off x="477351" y="1488927"/>
            <a:ext cx="23385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IN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/>
          </a:p>
        </p:txBody>
      </p:sp>
      <p:sp>
        <p:nvSpPr>
          <p:cNvPr id="419" name="Google Shape;419;p51"/>
          <p:cNvSpPr txBox="1">
            <a:spLocks noGrp="1"/>
          </p:cNvSpPr>
          <p:nvPr>
            <p:ph type="body" idx="1"/>
          </p:nvPr>
        </p:nvSpPr>
        <p:spPr>
          <a:xfrm>
            <a:off x="513350" y="2526765"/>
            <a:ext cx="5292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 rtl="0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0" name="Google Shape;420;p51"/>
          <p:cNvSpPr txBox="1">
            <a:spLocks noGrp="1"/>
          </p:cNvSpPr>
          <p:nvPr>
            <p:ph type="body" idx="2"/>
          </p:nvPr>
        </p:nvSpPr>
        <p:spPr>
          <a:xfrm>
            <a:off x="513350" y="4632765"/>
            <a:ext cx="5292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rgbClr val="2E2E38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299720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1" name="Google Shape;421;p51"/>
          <p:cNvSpPr txBox="1">
            <a:spLocks noGrp="1"/>
          </p:cNvSpPr>
          <p:nvPr>
            <p:ph type="body" idx="3"/>
          </p:nvPr>
        </p:nvSpPr>
        <p:spPr>
          <a:xfrm>
            <a:off x="513350" y="4971442"/>
            <a:ext cx="5292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rgbClr val="2E2E38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299720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tandard slide_Quotes">
  <p:cSld name="4_Standard slide_Quotes"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"/>
          <p:cNvSpPr txBox="1">
            <a:spLocks noGrp="1"/>
          </p:cNvSpPr>
          <p:nvPr>
            <p:ph type="body" idx="1"/>
          </p:nvPr>
        </p:nvSpPr>
        <p:spPr>
          <a:xfrm>
            <a:off x="3453175" y="2060235"/>
            <a:ext cx="52920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4" name="Google Shape;424;p52"/>
          <p:cNvSpPr txBox="1">
            <a:spLocks noGrp="1"/>
          </p:cNvSpPr>
          <p:nvPr>
            <p:ph type="body" idx="2"/>
          </p:nvPr>
        </p:nvSpPr>
        <p:spPr>
          <a:xfrm>
            <a:off x="3453175" y="5506678"/>
            <a:ext cx="5292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2E2E38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5" name="Google Shape;425;p52"/>
          <p:cNvSpPr txBox="1">
            <a:spLocks noGrp="1"/>
          </p:cNvSpPr>
          <p:nvPr>
            <p:ph type="body" idx="3"/>
          </p:nvPr>
        </p:nvSpPr>
        <p:spPr>
          <a:xfrm>
            <a:off x="3453175" y="5818717"/>
            <a:ext cx="5292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2E2E38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6" name="Google Shape;426;p52"/>
          <p:cNvSpPr txBox="1"/>
          <p:nvPr/>
        </p:nvSpPr>
        <p:spPr>
          <a:xfrm>
            <a:off x="4929981" y="979787"/>
            <a:ext cx="2338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IN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 </a:t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tandard slide_Quotes">
  <p:cSld name="5_Standard slide_Quotes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 3">
  <p:cSld name="1_Divider 3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mpty">
  <p:cSld name="2_Empty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5"/>
          <p:cNvSpPr>
            <a:spLocks noGrp="1"/>
          </p:cNvSpPr>
          <p:nvPr>
            <p:ph type="media" idx="2"/>
          </p:nvPr>
        </p:nvSpPr>
        <p:spPr>
          <a:xfrm>
            <a:off x="0" y="0"/>
            <a:ext cx="121983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Key statement">
  <p:cSld name="1_Key statement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ocused data">
  <p:cSld name="1_Focused data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Standard slide">
  <p:cSld name="7_Standard slide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8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5" name="Google Shape;435;p58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wo columns with headings">
  <p:cSld name="1_Two columns with headings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9"/>
          <p:cNvSpPr txBox="1">
            <a:spLocks noGrp="1"/>
          </p:cNvSpPr>
          <p:nvPr>
            <p:ph type="body" idx="1"/>
          </p:nvPr>
        </p:nvSpPr>
        <p:spPr>
          <a:xfrm>
            <a:off x="612648" y="1869440"/>
            <a:ext cx="5393100" cy="4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 rtl="0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 rtl="0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8" name="Google Shape;438;p59"/>
          <p:cNvSpPr txBox="1">
            <a:spLocks noGrp="1"/>
          </p:cNvSpPr>
          <p:nvPr>
            <p:ph type="body" idx="2"/>
          </p:nvPr>
        </p:nvSpPr>
        <p:spPr>
          <a:xfrm>
            <a:off x="6199632" y="1869440"/>
            <a:ext cx="5393100" cy="4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 rtl="0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 rtl="0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9" name="Google Shape;439;p59"/>
          <p:cNvSpPr txBox="1">
            <a:spLocks noGrp="1"/>
          </p:cNvSpPr>
          <p:nvPr>
            <p:ph type="body" idx="3"/>
          </p:nvPr>
        </p:nvSpPr>
        <p:spPr>
          <a:xfrm>
            <a:off x="609918" y="1137920"/>
            <a:ext cx="53931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0" name="Google Shape;440;p59"/>
          <p:cNvSpPr txBox="1">
            <a:spLocks noGrp="1"/>
          </p:cNvSpPr>
          <p:nvPr>
            <p:ph type="body" idx="4"/>
          </p:nvPr>
        </p:nvSpPr>
        <p:spPr>
          <a:xfrm>
            <a:off x="6199632" y="1137920"/>
            <a:ext cx="53931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1" name="Google Shape;441;p59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42" name="Google Shape;442;p59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Standard slide_no bullets">
  <p:cSld name="6_Standard slide_no bullets"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60"/>
          <p:cNvSpPr txBox="1">
            <a:spLocks noGrp="1"/>
          </p:cNvSpPr>
          <p:nvPr>
            <p:ph type="body" idx="1"/>
          </p:nvPr>
        </p:nvSpPr>
        <p:spPr>
          <a:xfrm>
            <a:off x="352800" y="2851522"/>
            <a:ext cx="44478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spcBef>
                <a:spcPts val="720"/>
              </a:spcBef>
              <a:spcAft>
                <a:spcPts val="0"/>
              </a:spcAft>
              <a:buSzPts val="2520"/>
              <a:buNone/>
              <a:defRPr sz="3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, no headings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1"/>
          </p:nvPr>
        </p:nvSpPr>
        <p:spPr>
          <a:xfrm>
            <a:off x="609918" y="1137919"/>
            <a:ext cx="5387700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 rtl="0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 rtl="0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body" idx="2"/>
          </p:nvPr>
        </p:nvSpPr>
        <p:spPr>
          <a:xfrm>
            <a:off x="6200828" y="1137919"/>
            <a:ext cx="5387700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 rtl="0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 rtl="0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cxnSp>
        <p:nvCxnSpPr>
          <p:cNvPr id="43" name="Google Shape;43;p16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Final legal text">
  <p:cSld name="3_Final legal text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61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00" cy="5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264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ement">
  <p:cSld name="Key statement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Cover alternate">
  <p:cSld name="3_Cover alternate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6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2"/>
          <p:cNvSpPr/>
          <p:nvPr/>
        </p:nvSpPr>
        <p:spPr>
          <a:xfrm rot="10800000">
            <a:off x="627058" y="457203"/>
            <a:ext cx="6012550" cy="3805312"/>
          </a:xfrm>
          <a:custGeom>
            <a:avLst/>
            <a:gdLst/>
            <a:ahLst/>
            <a:cxnLst/>
            <a:rect l="l" t="t" r="r" b="b"/>
            <a:pathLst>
              <a:path w="10000" h="10007" extrusionOk="0">
                <a:moveTo>
                  <a:pt x="6" y="0"/>
                </a:moveTo>
                <a:cubicBezTo>
                  <a:pt x="4" y="2358"/>
                  <a:pt x="2" y="7650"/>
                  <a:pt x="0" y="10007"/>
                </a:cubicBezTo>
                <a:lnTo>
                  <a:pt x="10000" y="7911"/>
                </a:lnTo>
                <a:lnTo>
                  <a:pt x="10000" y="7"/>
                </a:lnTo>
                <a:lnTo>
                  <a:pt x="6" y="0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461" name="Google Shape;461;p62"/>
          <p:cNvSpPr txBox="1">
            <a:spLocks noGrp="1"/>
          </p:cNvSpPr>
          <p:nvPr>
            <p:ph type="ctrTitle"/>
          </p:nvPr>
        </p:nvSpPr>
        <p:spPr>
          <a:xfrm>
            <a:off x="915579" y="1476597"/>
            <a:ext cx="5422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000"/>
              <a:buFont typeface="Inter-Regular"/>
              <a:buNone/>
              <a:defRPr sz="3000" b="0">
                <a:solidFill>
                  <a:srgbClr val="404040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62"/>
          <p:cNvSpPr txBox="1">
            <a:spLocks noGrp="1"/>
          </p:cNvSpPr>
          <p:nvPr>
            <p:ph type="subTitle" idx="1"/>
          </p:nvPr>
        </p:nvSpPr>
        <p:spPr>
          <a:xfrm>
            <a:off x="915580" y="2422865"/>
            <a:ext cx="54228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Arial"/>
              <a:buNone/>
              <a:defRPr sz="1600" b="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404040"/>
                </a:solidFill>
              </a:defRPr>
            </a:lvl2pPr>
            <a:lvl3pPr lvl="2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63" name="Google Shape;463;p62"/>
          <p:cNvGrpSpPr/>
          <p:nvPr/>
        </p:nvGrpSpPr>
        <p:grpSpPr>
          <a:xfrm>
            <a:off x="10364788" y="4960938"/>
            <a:ext cx="1225550" cy="1434703"/>
            <a:chOff x="6529" y="3125"/>
            <a:chExt cx="772" cy="904"/>
          </a:xfrm>
        </p:grpSpPr>
        <p:sp>
          <p:nvSpPr>
            <p:cNvPr id="464" name="Google Shape;464;p62"/>
            <p:cNvSpPr/>
            <p:nvPr/>
          </p:nvSpPr>
          <p:spPr>
            <a:xfrm>
              <a:off x="6529" y="3125"/>
              <a:ext cx="618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465" name="Google Shape;465;p62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Cover alternate">
  <p:cSld name="2_Cover alternate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63"/>
          <p:cNvSpPr/>
          <p:nvPr/>
        </p:nvSpPr>
        <p:spPr>
          <a:xfrm>
            <a:off x="498115" y="795662"/>
            <a:ext cx="4928259" cy="3579921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468" name="Google Shape;468;p63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90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-Regular"/>
              <a:buNone/>
              <a:defRPr sz="3000" b="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63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90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470" name="Google Shape;470;p63"/>
          <p:cNvGrpSpPr/>
          <p:nvPr/>
        </p:nvGrpSpPr>
        <p:grpSpPr>
          <a:xfrm>
            <a:off x="10364788" y="4960938"/>
            <a:ext cx="1225550" cy="1434703"/>
            <a:chOff x="6529" y="3125"/>
            <a:chExt cx="772" cy="904"/>
          </a:xfrm>
        </p:grpSpPr>
        <p:sp>
          <p:nvSpPr>
            <p:cNvPr id="471" name="Google Shape;471;p63"/>
            <p:cNvSpPr/>
            <p:nvPr/>
          </p:nvSpPr>
          <p:spPr>
            <a:xfrm>
              <a:off x="6529" y="3125"/>
              <a:ext cx="618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472" name="Google Shape;472;p63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">
  <p:cSld name="1_Cover"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4"/>
          <p:cNvSpPr/>
          <p:nvPr/>
        </p:nvSpPr>
        <p:spPr>
          <a:xfrm>
            <a:off x="498115" y="795662"/>
            <a:ext cx="4928259" cy="3579921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475" name="Google Shape;475;p64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90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-Regular"/>
              <a:buNone/>
              <a:defRPr sz="3000" b="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64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90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477" name="Google Shape;477;p64"/>
          <p:cNvCxnSpPr/>
          <p:nvPr/>
        </p:nvCxnSpPr>
        <p:spPr>
          <a:xfrm>
            <a:off x="1333184" y="5709060"/>
            <a:ext cx="8122200" cy="0"/>
          </a:xfrm>
          <a:prstGeom prst="straightConnector1">
            <a:avLst/>
          </a:prstGeom>
          <a:noFill/>
          <a:ln w="9525" cap="flat" cmpd="sng">
            <a:solidFill>
              <a:srgbClr val="8282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78" name="Google Shape;478;p64"/>
          <p:cNvSpPr txBox="1"/>
          <p:nvPr/>
        </p:nvSpPr>
        <p:spPr>
          <a:xfrm>
            <a:off x="461984" y="5605200"/>
            <a:ext cx="10452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828290"/>
                </a:solidFill>
                <a:latin typeface="Inter-Regular"/>
                <a:ea typeface="Inter-Regular"/>
                <a:cs typeface="Inter-Regular"/>
                <a:sym typeface="Inter-Regular"/>
              </a:rPr>
              <a:t>Written by</a:t>
            </a:r>
            <a:endParaRPr/>
          </a:p>
        </p:txBody>
      </p:sp>
      <p:sp>
        <p:nvSpPr>
          <p:cNvPr id="479" name="Google Shape;479;p64"/>
          <p:cNvSpPr txBox="1">
            <a:spLocks noGrp="1"/>
          </p:cNvSpPr>
          <p:nvPr>
            <p:ph type="body" idx="2"/>
          </p:nvPr>
        </p:nvSpPr>
        <p:spPr>
          <a:xfrm>
            <a:off x="1333184" y="6019189"/>
            <a:ext cx="30894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0" name="Google Shape;480;p64"/>
          <p:cNvSpPr txBox="1">
            <a:spLocks noGrp="1"/>
          </p:cNvSpPr>
          <p:nvPr>
            <p:ph type="body" idx="3"/>
          </p:nvPr>
        </p:nvSpPr>
        <p:spPr>
          <a:xfrm>
            <a:off x="1333184" y="6216807"/>
            <a:ext cx="30894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1" name="Google Shape;481;p64"/>
          <p:cNvSpPr>
            <a:spLocks noGrp="1"/>
          </p:cNvSpPr>
          <p:nvPr>
            <p:ph type="pic" idx="4"/>
          </p:nvPr>
        </p:nvSpPr>
        <p:spPr>
          <a:xfrm>
            <a:off x="461983" y="5914642"/>
            <a:ext cx="576000" cy="57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grpSp>
        <p:nvGrpSpPr>
          <p:cNvPr id="482" name="Google Shape;482;p64"/>
          <p:cNvGrpSpPr/>
          <p:nvPr/>
        </p:nvGrpSpPr>
        <p:grpSpPr>
          <a:xfrm>
            <a:off x="10364788" y="4960938"/>
            <a:ext cx="1225550" cy="1434703"/>
            <a:chOff x="6529" y="3125"/>
            <a:chExt cx="772" cy="904"/>
          </a:xfrm>
        </p:grpSpPr>
        <p:sp>
          <p:nvSpPr>
            <p:cNvPr id="483" name="Google Shape;483;p64"/>
            <p:cNvSpPr/>
            <p:nvPr/>
          </p:nvSpPr>
          <p:spPr>
            <a:xfrm>
              <a:off x="6529" y="3125"/>
              <a:ext cx="618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484" name="Google Shape;484;p64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 alternate">
  <p:cSld name="1_Cover alternate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5"/>
          <p:cNvSpPr/>
          <p:nvPr/>
        </p:nvSpPr>
        <p:spPr>
          <a:xfrm>
            <a:off x="498115" y="795662"/>
            <a:ext cx="4928259" cy="3579921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487" name="Google Shape;487;p65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90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-Regular"/>
              <a:buNone/>
              <a:defRPr sz="3000" b="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8" name="Google Shape;488;p65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90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489" name="Google Shape;489;p65"/>
          <p:cNvCxnSpPr/>
          <p:nvPr/>
        </p:nvCxnSpPr>
        <p:spPr>
          <a:xfrm>
            <a:off x="1333184" y="5709060"/>
            <a:ext cx="8122200" cy="0"/>
          </a:xfrm>
          <a:prstGeom prst="straightConnector1">
            <a:avLst/>
          </a:prstGeom>
          <a:noFill/>
          <a:ln w="9525" cap="flat" cmpd="sng">
            <a:solidFill>
              <a:srgbClr val="8282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0" name="Google Shape;490;p65"/>
          <p:cNvSpPr txBox="1"/>
          <p:nvPr/>
        </p:nvSpPr>
        <p:spPr>
          <a:xfrm>
            <a:off x="461984" y="5605200"/>
            <a:ext cx="10452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828290"/>
                </a:solidFill>
                <a:latin typeface="Inter-Regular"/>
                <a:ea typeface="Inter-Regular"/>
                <a:cs typeface="Inter-Regular"/>
                <a:sym typeface="Inter-Regular"/>
              </a:rPr>
              <a:t>Written by</a:t>
            </a:r>
            <a:endParaRPr/>
          </a:p>
        </p:txBody>
      </p:sp>
      <p:sp>
        <p:nvSpPr>
          <p:cNvPr id="491" name="Google Shape;491;p65"/>
          <p:cNvSpPr txBox="1">
            <a:spLocks noGrp="1"/>
          </p:cNvSpPr>
          <p:nvPr>
            <p:ph type="body" idx="2"/>
          </p:nvPr>
        </p:nvSpPr>
        <p:spPr>
          <a:xfrm>
            <a:off x="461984" y="6019189"/>
            <a:ext cx="30894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2" name="Google Shape;492;p65"/>
          <p:cNvSpPr txBox="1">
            <a:spLocks noGrp="1"/>
          </p:cNvSpPr>
          <p:nvPr>
            <p:ph type="body" idx="3"/>
          </p:nvPr>
        </p:nvSpPr>
        <p:spPr>
          <a:xfrm>
            <a:off x="461984" y="6216807"/>
            <a:ext cx="30894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493" name="Google Shape;493;p65"/>
          <p:cNvGrpSpPr/>
          <p:nvPr/>
        </p:nvGrpSpPr>
        <p:grpSpPr>
          <a:xfrm>
            <a:off x="10364788" y="4960938"/>
            <a:ext cx="1225550" cy="1434703"/>
            <a:chOff x="6529" y="3125"/>
            <a:chExt cx="772" cy="904"/>
          </a:xfrm>
        </p:grpSpPr>
        <p:sp>
          <p:nvSpPr>
            <p:cNvPr id="494" name="Google Shape;494;p65"/>
            <p:cNvSpPr/>
            <p:nvPr/>
          </p:nvSpPr>
          <p:spPr>
            <a:xfrm>
              <a:off x="6529" y="3125"/>
              <a:ext cx="618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495" name="Google Shape;495;p65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roved question wide">
  <p:cSld name="Approved question wide"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" name="Google Shape;497;p66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498" name="Google Shape;498;p66"/>
            <p:cNvSpPr/>
            <p:nvPr/>
          </p:nvSpPr>
          <p:spPr>
            <a:xfrm>
              <a:off x="498115" y="5951018"/>
              <a:ext cx="99300" cy="9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499" name="Google Shape;499;p66"/>
            <p:cNvSpPr/>
            <p:nvPr/>
          </p:nvSpPr>
          <p:spPr>
            <a:xfrm>
              <a:off x="693411" y="5951018"/>
              <a:ext cx="99300" cy="9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00" name="Google Shape;500;p66"/>
            <p:cNvSpPr/>
            <p:nvPr/>
          </p:nvSpPr>
          <p:spPr>
            <a:xfrm>
              <a:off x="890451" y="5951018"/>
              <a:ext cx="99300" cy="9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01" name="Google Shape;501;p66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02" name="Google Shape;502;p66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03" name="Google Shape;503;p66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04" name="Google Shape;504;p66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05" name="Google Shape;505;p66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06" name="Google Shape;506;p66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07" name="Google Shape;507;p66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08" name="Google Shape;508;p66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09" name="Google Shape;509;p66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10" name="Google Shape;510;p66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11" name="Google Shape;511;p66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12" name="Google Shape;512;p66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13" name="Google Shape;513;p66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14" name="Google Shape;514;p66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15" name="Google Shape;515;p66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16" name="Google Shape;516;p66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17" name="Google Shape;517;p66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18" name="Google Shape;518;p66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19" name="Google Shape;519;p66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20" name="Google Shape;520;p66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21" name="Google Shape;521;p66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22" name="Google Shape;522;p66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23" name="Google Shape;523;p66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24" name="Google Shape;524;p66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25" name="Google Shape;525;p66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26" name="Google Shape;526;p66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27" name="Google Shape;527;p66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28" name="Google Shape;528;p66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29" name="Google Shape;529;p66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30" name="Google Shape;530;p66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31" name="Google Shape;531;p66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32" name="Google Shape;532;p66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33" name="Google Shape;533;p66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34" name="Google Shape;534;p66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35" name="Google Shape;535;p66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36" name="Google Shape;536;p66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37" name="Google Shape;537;p66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38" name="Google Shape;538;p66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39" name="Google Shape;539;p66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40" name="Google Shape;540;p66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41" name="Google Shape;541;p66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42" name="Google Shape;542;p66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43" name="Google Shape;543;p66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44" name="Google Shape;544;p66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45" name="Google Shape;545;p66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46" name="Google Shape;546;p66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47" name="Google Shape;547;p66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48" name="Google Shape;548;p66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49" name="Google Shape;549;p66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50" name="Google Shape;550;p66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51" name="Google Shape;551;p66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52" name="Google Shape;552;p66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53" name="Google Shape;553;p66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54" name="Google Shape;554;p66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55" name="Google Shape;555;p66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56" name="Google Shape;556;p66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57" name="Google Shape;557;p66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58" name="Google Shape;558;p66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59" name="Google Shape;559;p66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60" name="Google Shape;560;p66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61" name="Google Shape;561;p66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62" name="Google Shape;562;p66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63" name="Google Shape;563;p66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  <p:sp>
        <p:nvSpPr>
          <p:cNvPr id="564" name="Google Shape;564;p66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783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-Regular"/>
              <a:buNone/>
              <a:defRPr sz="3000" b="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66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8081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FEFEFE"/>
                </a:solidFill>
              </a:defRPr>
            </a:lvl2pPr>
            <a:lvl3pPr lvl="2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6" name="Google Shape;566;p66"/>
          <p:cNvSpPr/>
          <p:nvPr/>
        </p:nvSpPr>
        <p:spPr>
          <a:xfrm>
            <a:off x="489366" y="723658"/>
            <a:ext cx="5680945" cy="3452894"/>
          </a:xfrm>
          <a:custGeom>
            <a:avLst/>
            <a:gdLst/>
            <a:ahLst/>
            <a:cxnLst/>
            <a:rect l="l" t="t" r="r" b="b"/>
            <a:pathLst>
              <a:path w="5680945" h="3452894" extrusionOk="0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567" name="Google Shape;567;p66"/>
          <p:cNvSpPr/>
          <p:nvPr/>
        </p:nvSpPr>
        <p:spPr>
          <a:xfrm>
            <a:off x="489366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568" name="Google Shape;568;p66"/>
          <p:cNvSpPr/>
          <p:nvPr/>
        </p:nvSpPr>
        <p:spPr>
          <a:xfrm>
            <a:off x="774697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569" name="Google Shape;569;p66"/>
          <p:cNvSpPr/>
          <p:nvPr/>
        </p:nvSpPr>
        <p:spPr>
          <a:xfrm>
            <a:off x="1059910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grpSp>
        <p:nvGrpSpPr>
          <p:cNvPr id="570" name="Google Shape;570;p66"/>
          <p:cNvGrpSpPr/>
          <p:nvPr/>
        </p:nvGrpSpPr>
        <p:grpSpPr>
          <a:xfrm>
            <a:off x="10364788" y="4960938"/>
            <a:ext cx="1225550" cy="1434703"/>
            <a:chOff x="6529" y="3125"/>
            <a:chExt cx="772" cy="904"/>
          </a:xfrm>
        </p:grpSpPr>
        <p:sp>
          <p:nvSpPr>
            <p:cNvPr id="571" name="Google Shape;571;p66"/>
            <p:cNvSpPr/>
            <p:nvPr/>
          </p:nvSpPr>
          <p:spPr>
            <a:xfrm>
              <a:off x="6529" y="3125"/>
              <a:ext cx="618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72" name="Google Shape;572;p66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roved question tall">
  <p:cSld name="Approved question tall"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4" name="Google Shape;574;p67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575" name="Google Shape;575;p67"/>
            <p:cNvSpPr/>
            <p:nvPr/>
          </p:nvSpPr>
          <p:spPr>
            <a:xfrm>
              <a:off x="498115" y="5951018"/>
              <a:ext cx="99300" cy="9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76" name="Google Shape;576;p67"/>
            <p:cNvSpPr/>
            <p:nvPr/>
          </p:nvSpPr>
          <p:spPr>
            <a:xfrm>
              <a:off x="693411" y="5951018"/>
              <a:ext cx="99300" cy="9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77" name="Google Shape;577;p67"/>
            <p:cNvSpPr/>
            <p:nvPr/>
          </p:nvSpPr>
          <p:spPr>
            <a:xfrm>
              <a:off x="890451" y="5951018"/>
              <a:ext cx="99300" cy="9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78" name="Google Shape;578;p67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79" name="Google Shape;579;p67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80" name="Google Shape;580;p67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81" name="Google Shape;581;p67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82" name="Google Shape;582;p67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83" name="Google Shape;583;p67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84" name="Google Shape;584;p67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85" name="Google Shape;585;p67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86" name="Google Shape;586;p67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87" name="Google Shape;587;p67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88" name="Google Shape;588;p67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89" name="Google Shape;589;p67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90" name="Google Shape;590;p67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91" name="Google Shape;591;p67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92" name="Google Shape;592;p67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93" name="Google Shape;593;p67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94" name="Google Shape;594;p67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95" name="Google Shape;595;p67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96" name="Google Shape;596;p67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97" name="Google Shape;597;p67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98" name="Google Shape;598;p67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99" name="Google Shape;599;p67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00" name="Google Shape;600;p67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01" name="Google Shape;601;p67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02" name="Google Shape;602;p67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03" name="Google Shape;603;p67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04" name="Google Shape;604;p67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05" name="Google Shape;605;p67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06" name="Google Shape;606;p67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07" name="Google Shape;607;p67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08" name="Google Shape;608;p67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09" name="Google Shape;609;p67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10" name="Google Shape;610;p67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11" name="Google Shape;611;p67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12" name="Google Shape;612;p67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13" name="Google Shape;613;p67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14" name="Google Shape;614;p67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15" name="Google Shape;615;p67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16" name="Google Shape;616;p67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17" name="Google Shape;617;p67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18" name="Google Shape;618;p67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19" name="Google Shape;619;p67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20" name="Google Shape;620;p67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21" name="Google Shape;621;p67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22" name="Google Shape;622;p67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23" name="Google Shape;623;p67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24" name="Google Shape;624;p67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25" name="Google Shape;625;p67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26" name="Google Shape;626;p67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27" name="Google Shape;627;p67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28" name="Google Shape;628;p67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29" name="Google Shape;629;p67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30" name="Google Shape;630;p67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31" name="Google Shape;631;p67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32" name="Google Shape;632;p67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33" name="Google Shape;633;p67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34" name="Google Shape;634;p67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35" name="Google Shape;635;p67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36" name="Google Shape;636;p67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37" name="Google Shape;637;p67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38" name="Google Shape;638;p67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39" name="Google Shape;639;p67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40" name="Google Shape;640;p67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  <p:sp>
        <p:nvSpPr>
          <p:cNvPr id="641" name="Google Shape;641;p67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0005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-Regular"/>
              <a:buNone/>
              <a:defRPr sz="3000" b="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67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0206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FEFEFE"/>
                </a:solidFill>
              </a:defRPr>
            </a:lvl2pPr>
            <a:lvl3pPr lvl="2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grpSp>
        <p:nvGrpSpPr>
          <p:cNvPr id="643" name="Google Shape;643;p67"/>
          <p:cNvGrpSpPr/>
          <p:nvPr/>
        </p:nvGrpSpPr>
        <p:grpSpPr>
          <a:xfrm>
            <a:off x="489366" y="876058"/>
            <a:ext cx="4855294" cy="3374474"/>
            <a:chOff x="6855933" y="899048"/>
            <a:chExt cx="4855294" cy="3374474"/>
          </a:xfrm>
        </p:grpSpPr>
        <p:sp>
          <p:nvSpPr>
            <p:cNvPr id="644" name="Google Shape;644;p67"/>
            <p:cNvSpPr/>
            <p:nvPr/>
          </p:nvSpPr>
          <p:spPr>
            <a:xfrm>
              <a:off x="6855933" y="899048"/>
              <a:ext cx="4855294" cy="3374474"/>
            </a:xfrm>
            <a:custGeom>
              <a:avLst/>
              <a:gdLst/>
              <a:ahLst/>
              <a:cxnLst/>
              <a:rect l="l" t="t" r="r" b="b"/>
              <a:pathLst>
                <a:path w="4855294" h="3374474" extrusionOk="0">
                  <a:moveTo>
                    <a:pt x="6731" y="863542"/>
                  </a:moveTo>
                  <a:lnTo>
                    <a:pt x="6731" y="3095901"/>
                  </a:lnTo>
                  <a:lnTo>
                    <a:pt x="145659" y="3095901"/>
                  </a:lnTo>
                  <a:lnTo>
                    <a:pt x="145659" y="988380"/>
                  </a:lnTo>
                  <a:lnTo>
                    <a:pt x="4715918" y="179673"/>
                  </a:lnTo>
                  <a:lnTo>
                    <a:pt x="4715918" y="3234829"/>
                  </a:lnTo>
                  <a:lnTo>
                    <a:pt x="840208" y="3234829"/>
                  </a:lnTo>
                  <a:lnTo>
                    <a:pt x="840208" y="3373757"/>
                  </a:lnTo>
                  <a:lnTo>
                    <a:pt x="4854846" y="3373757"/>
                  </a:lnTo>
                  <a:lnTo>
                    <a:pt x="4854846" y="6731"/>
                  </a:lnTo>
                  <a:lnTo>
                    <a:pt x="6731" y="8635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45" name="Google Shape;645;p67"/>
            <p:cNvSpPr/>
            <p:nvPr/>
          </p:nvSpPr>
          <p:spPr>
            <a:xfrm>
              <a:off x="6855933" y="4127146"/>
              <a:ext cx="143594" cy="143594"/>
            </a:xfrm>
            <a:custGeom>
              <a:avLst/>
              <a:gdLst/>
              <a:ahLst/>
              <a:cxnLst/>
              <a:rect l="l" t="t" r="r" b="b"/>
              <a:pathLst>
                <a:path w="143594" h="143594" extrusionOk="0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46" name="Google Shape;646;p67"/>
            <p:cNvSpPr/>
            <p:nvPr/>
          </p:nvSpPr>
          <p:spPr>
            <a:xfrm>
              <a:off x="7133789" y="4127146"/>
              <a:ext cx="143594" cy="143594"/>
            </a:xfrm>
            <a:custGeom>
              <a:avLst/>
              <a:gdLst/>
              <a:ahLst/>
              <a:cxnLst/>
              <a:rect l="l" t="t" r="r" b="b"/>
              <a:pathLst>
                <a:path w="143594" h="143594" extrusionOk="0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47" name="Google Shape;647;p67"/>
            <p:cNvSpPr/>
            <p:nvPr/>
          </p:nvSpPr>
          <p:spPr>
            <a:xfrm>
              <a:off x="7411555" y="4127146"/>
              <a:ext cx="143594" cy="143594"/>
            </a:xfrm>
            <a:custGeom>
              <a:avLst/>
              <a:gdLst/>
              <a:ahLst/>
              <a:cxnLst/>
              <a:rect l="l" t="t" r="r" b="b"/>
              <a:pathLst>
                <a:path w="143594" h="143594" extrusionOk="0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  <p:grpSp>
        <p:nvGrpSpPr>
          <p:cNvPr id="648" name="Google Shape;648;p67"/>
          <p:cNvGrpSpPr/>
          <p:nvPr/>
        </p:nvGrpSpPr>
        <p:grpSpPr>
          <a:xfrm>
            <a:off x="10364788" y="4960938"/>
            <a:ext cx="1225550" cy="1434703"/>
            <a:chOff x="6529" y="3125"/>
            <a:chExt cx="772" cy="904"/>
          </a:xfrm>
        </p:grpSpPr>
        <p:sp>
          <p:nvSpPr>
            <p:cNvPr id="649" name="Google Shape;649;p67"/>
            <p:cNvSpPr/>
            <p:nvPr/>
          </p:nvSpPr>
          <p:spPr>
            <a:xfrm>
              <a:off x="6529" y="3125"/>
              <a:ext cx="618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50" name="Google Shape;650;p67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8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53" name="Google Shape;653;p68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4" name="Google Shape;654;p68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00" cy="49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Standard slide">
  <p:cSld name="3_Standard slide"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9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57" name="Google Shape;657;p69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">
  <p:cSld name="1_Cov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/>
          <p:nvPr/>
        </p:nvSpPr>
        <p:spPr>
          <a:xfrm>
            <a:off x="498115" y="795662"/>
            <a:ext cx="4928259" cy="3579921"/>
          </a:xfrm>
          <a:custGeom>
            <a:avLst/>
            <a:gdLst/>
            <a:ahLst/>
            <a:cxnLst/>
            <a:rect l="l" t="t" r="r" b="b"/>
            <a:pathLst>
              <a:path w="4257675" h="3092804" extrusionOk="0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46" name="Google Shape;46;p17"/>
          <p:cNvSpPr txBox="1">
            <a:spLocks noGrp="1"/>
          </p:cNvSpPr>
          <p:nvPr>
            <p:ph type="ctrTitle"/>
          </p:nvPr>
        </p:nvSpPr>
        <p:spPr>
          <a:xfrm>
            <a:off x="775504" y="1954221"/>
            <a:ext cx="43290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-Regular"/>
              <a:buNone/>
              <a:defRPr sz="3000" b="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ubTitle" idx="1"/>
          </p:nvPr>
        </p:nvSpPr>
        <p:spPr>
          <a:xfrm>
            <a:off x="775504" y="3046158"/>
            <a:ext cx="43290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 rtl="0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cxnSp>
        <p:nvCxnSpPr>
          <p:cNvPr id="48" name="Google Shape;48;p17"/>
          <p:cNvCxnSpPr/>
          <p:nvPr/>
        </p:nvCxnSpPr>
        <p:spPr>
          <a:xfrm>
            <a:off x="1333184" y="5709060"/>
            <a:ext cx="8122200" cy="0"/>
          </a:xfrm>
          <a:prstGeom prst="straightConnector1">
            <a:avLst/>
          </a:prstGeom>
          <a:noFill/>
          <a:ln w="9525" cap="flat" cmpd="sng">
            <a:solidFill>
              <a:srgbClr val="82829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17"/>
          <p:cNvSpPr txBox="1"/>
          <p:nvPr/>
        </p:nvSpPr>
        <p:spPr>
          <a:xfrm>
            <a:off x="461984" y="5605200"/>
            <a:ext cx="1045200" cy="1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rgbClr val="828290"/>
                </a:solidFill>
                <a:latin typeface="Inter-Regular"/>
                <a:ea typeface="Inter-Regular"/>
                <a:cs typeface="Inter-Regular"/>
                <a:sym typeface="Inter-Regular"/>
              </a:rPr>
              <a:t>Written by</a:t>
            </a:r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body" idx="2"/>
          </p:nvPr>
        </p:nvSpPr>
        <p:spPr>
          <a:xfrm>
            <a:off x="1333184" y="6019189"/>
            <a:ext cx="30894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dk2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body" idx="3"/>
          </p:nvPr>
        </p:nvSpPr>
        <p:spPr>
          <a:xfrm>
            <a:off x="1333184" y="6216807"/>
            <a:ext cx="30894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>
            <a:spLocks noGrp="1"/>
          </p:cNvSpPr>
          <p:nvPr>
            <p:ph type="pic" idx="4"/>
          </p:nvPr>
        </p:nvSpPr>
        <p:spPr>
          <a:xfrm>
            <a:off x="461983" y="5914642"/>
            <a:ext cx="576000" cy="5760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grpSp>
        <p:nvGrpSpPr>
          <p:cNvPr id="53" name="Google Shape;53;p17"/>
          <p:cNvGrpSpPr/>
          <p:nvPr/>
        </p:nvGrpSpPr>
        <p:grpSpPr>
          <a:xfrm>
            <a:off x="10364788" y="4960938"/>
            <a:ext cx="1225550" cy="1434703"/>
            <a:chOff x="6529" y="3125"/>
            <a:chExt cx="772" cy="904"/>
          </a:xfrm>
        </p:grpSpPr>
        <p:sp>
          <p:nvSpPr>
            <p:cNvPr id="54" name="Google Shape;54;p17"/>
            <p:cNvSpPr/>
            <p:nvPr/>
          </p:nvSpPr>
          <p:spPr>
            <a:xfrm>
              <a:off x="6529" y="3125"/>
              <a:ext cx="618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55" name="Google Shape;55;p17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">
  <p:cSld name="2_Standard slide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0"/>
          <p:cNvSpPr>
            <a:spLocks noGrp="1"/>
          </p:cNvSpPr>
          <p:nvPr>
            <p:ph type="pic" idx="2"/>
          </p:nvPr>
        </p:nvSpPr>
        <p:spPr>
          <a:xfrm>
            <a:off x="8199120" y="1"/>
            <a:ext cx="3999300" cy="61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660" name="Google Shape;660;p70"/>
          <p:cNvSpPr txBox="1">
            <a:spLocks noGrp="1"/>
          </p:cNvSpPr>
          <p:nvPr>
            <p:ph type="title"/>
          </p:nvPr>
        </p:nvSpPr>
        <p:spPr>
          <a:xfrm>
            <a:off x="609919" y="294200"/>
            <a:ext cx="7444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70"/>
          <p:cNvSpPr txBox="1">
            <a:spLocks noGrp="1"/>
          </p:cNvSpPr>
          <p:nvPr>
            <p:ph type="body" idx="1"/>
          </p:nvPr>
        </p:nvSpPr>
        <p:spPr>
          <a:xfrm>
            <a:off x="609918" y="1137921"/>
            <a:ext cx="7299600" cy="8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2" name="Google Shape;662;p70"/>
          <p:cNvSpPr txBox="1">
            <a:spLocks noGrp="1"/>
          </p:cNvSpPr>
          <p:nvPr>
            <p:ph type="body" idx="3"/>
          </p:nvPr>
        </p:nvSpPr>
        <p:spPr>
          <a:xfrm>
            <a:off x="609918" y="2311401"/>
            <a:ext cx="3580200" cy="38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3" name="Google Shape;663;p70"/>
          <p:cNvSpPr txBox="1">
            <a:spLocks noGrp="1"/>
          </p:cNvSpPr>
          <p:nvPr>
            <p:ph type="body" idx="4"/>
          </p:nvPr>
        </p:nvSpPr>
        <p:spPr>
          <a:xfrm>
            <a:off x="4329443" y="2311401"/>
            <a:ext cx="35802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4" name="Google Shape;664;p70"/>
          <p:cNvSpPr txBox="1">
            <a:spLocks noGrp="1"/>
          </p:cNvSpPr>
          <p:nvPr>
            <p:ph type="body" idx="5"/>
          </p:nvPr>
        </p:nvSpPr>
        <p:spPr>
          <a:xfrm>
            <a:off x="4329443" y="4236721"/>
            <a:ext cx="35802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5" name="Google Shape;665;p70"/>
          <p:cNvCxnSpPr/>
          <p:nvPr/>
        </p:nvCxnSpPr>
        <p:spPr>
          <a:xfrm>
            <a:off x="609918" y="907750"/>
            <a:ext cx="7723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">
  <p:cSld name="1_Standard slide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71"/>
          <p:cNvSpPr>
            <a:spLocks noGrp="1"/>
          </p:cNvSpPr>
          <p:nvPr>
            <p:ph type="pic" idx="2"/>
          </p:nvPr>
        </p:nvSpPr>
        <p:spPr>
          <a:xfrm>
            <a:off x="0" y="0"/>
            <a:ext cx="23844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668" name="Google Shape;668;p71"/>
          <p:cNvSpPr txBox="1"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9" name="Google Shape;669;p71"/>
          <p:cNvSpPr txBox="1">
            <a:spLocks noGrp="1"/>
          </p:cNvSpPr>
          <p:nvPr>
            <p:ph type="body" idx="1"/>
          </p:nvPr>
        </p:nvSpPr>
        <p:spPr>
          <a:xfrm>
            <a:off x="2695293" y="1137921"/>
            <a:ext cx="2742900" cy="50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0" name="Google Shape;670;p71"/>
          <p:cNvSpPr txBox="1">
            <a:spLocks noGrp="1"/>
          </p:cNvSpPr>
          <p:nvPr>
            <p:ph type="body" idx="3"/>
          </p:nvPr>
        </p:nvSpPr>
        <p:spPr>
          <a:xfrm>
            <a:off x="5727083" y="1137921"/>
            <a:ext cx="2803800" cy="50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1" name="Google Shape;671;p71"/>
          <p:cNvSpPr txBox="1">
            <a:spLocks noGrp="1"/>
          </p:cNvSpPr>
          <p:nvPr>
            <p:ph type="body" idx="4"/>
          </p:nvPr>
        </p:nvSpPr>
        <p:spPr>
          <a:xfrm>
            <a:off x="8819832" y="1137921"/>
            <a:ext cx="2768700" cy="27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72" name="Google Shape;672;p71"/>
          <p:cNvCxnSpPr/>
          <p:nvPr/>
        </p:nvCxnSpPr>
        <p:spPr>
          <a:xfrm>
            <a:off x="2695294" y="907750"/>
            <a:ext cx="8892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 bullets" type="obj">
  <p:cSld name="OBJECT"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72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72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600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76" name="Google Shape;676;p72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Standard slide_no bullets">
  <p:cSld name="4_Standard slide_no bullets"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73"/>
          <p:cNvSpPr txBox="1">
            <a:spLocks noGrp="1"/>
          </p:cNvSpPr>
          <p:nvPr>
            <p:ph type="body" idx="1"/>
          </p:nvPr>
        </p:nvSpPr>
        <p:spPr>
          <a:xfrm>
            <a:off x="352800" y="2851522"/>
            <a:ext cx="44478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spcBef>
                <a:spcPts val="720"/>
              </a:spcBef>
              <a:spcAft>
                <a:spcPts val="0"/>
              </a:spcAft>
              <a:buSzPts val="2520"/>
              <a:buNone/>
              <a:defRPr sz="3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Standard slide_no bullets">
  <p:cSld name="5_Standard slide_no bullets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74"/>
          <p:cNvSpPr txBox="1">
            <a:spLocks noGrp="1"/>
          </p:cNvSpPr>
          <p:nvPr>
            <p:ph type="body" idx="1"/>
          </p:nvPr>
        </p:nvSpPr>
        <p:spPr>
          <a:xfrm>
            <a:off x="352800" y="2851522"/>
            <a:ext cx="44478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 rtl="0">
              <a:spcBef>
                <a:spcPts val="720"/>
              </a:spcBef>
              <a:spcAft>
                <a:spcPts val="0"/>
              </a:spcAft>
              <a:buSzPts val="2520"/>
              <a:buNone/>
              <a:defRPr sz="3600" b="0" i="0" u="none" strike="noStrike" cap="none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Quotes">
  <p:cSld name="1_Standard slide_Quotes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5"/>
          <p:cNvSpPr txBox="1"/>
          <p:nvPr/>
        </p:nvSpPr>
        <p:spPr>
          <a:xfrm>
            <a:off x="477351" y="1488927"/>
            <a:ext cx="23385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IN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</a:t>
            </a:r>
            <a:endParaRPr/>
          </a:p>
        </p:txBody>
      </p:sp>
      <p:sp>
        <p:nvSpPr>
          <p:cNvPr id="683" name="Google Shape;683;p75"/>
          <p:cNvSpPr txBox="1">
            <a:spLocks noGrp="1"/>
          </p:cNvSpPr>
          <p:nvPr>
            <p:ph type="body" idx="1"/>
          </p:nvPr>
        </p:nvSpPr>
        <p:spPr>
          <a:xfrm>
            <a:off x="513350" y="2526765"/>
            <a:ext cx="5292000" cy="18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 rtl="0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4" name="Google Shape;684;p75"/>
          <p:cNvSpPr txBox="1">
            <a:spLocks noGrp="1"/>
          </p:cNvSpPr>
          <p:nvPr>
            <p:ph type="body" idx="2"/>
          </p:nvPr>
        </p:nvSpPr>
        <p:spPr>
          <a:xfrm>
            <a:off x="513350" y="4632765"/>
            <a:ext cx="5292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rgbClr val="2E2E38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299720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5" name="Google Shape;685;p75"/>
          <p:cNvSpPr txBox="1">
            <a:spLocks noGrp="1"/>
          </p:cNvSpPr>
          <p:nvPr>
            <p:ph type="body" idx="3"/>
          </p:nvPr>
        </p:nvSpPr>
        <p:spPr>
          <a:xfrm>
            <a:off x="513350" y="4971442"/>
            <a:ext cx="5292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None/>
              <a:defRPr sz="1600">
                <a:solidFill>
                  <a:srgbClr val="2E2E38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2000"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299720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Quotes">
  <p:cSld name="2_Standard slide_Quotes"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76"/>
          <p:cNvSpPr txBox="1">
            <a:spLocks noGrp="1"/>
          </p:cNvSpPr>
          <p:nvPr>
            <p:ph type="body" idx="1"/>
          </p:nvPr>
        </p:nvSpPr>
        <p:spPr>
          <a:xfrm>
            <a:off x="3453175" y="2060235"/>
            <a:ext cx="52920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560"/>
              </a:spcBef>
              <a:spcAft>
                <a:spcPts val="0"/>
              </a:spcAft>
              <a:buSzPts val="1960"/>
              <a:buNone/>
              <a:defRPr sz="2800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8" name="Google Shape;688;p76"/>
          <p:cNvSpPr txBox="1">
            <a:spLocks noGrp="1"/>
          </p:cNvSpPr>
          <p:nvPr>
            <p:ph type="body" idx="2"/>
          </p:nvPr>
        </p:nvSpPr>
        <p:spPr>
          <a:xfrm>
            <a:off x="3453175" y="5506678"/>
            <a:ext cx="5292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2E2E38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9" name="Google Shape;689;p76"/>
          <p:cNvSpPr txBox="1">
            <a:spLocks noGrp="1"/>
          </p:cNvSpPr>
          <p:nvPr>
            <p:ph type="body" idx="3"/>
          </p:nvPr>
        </p:nvSpPr>
        <p:spPr>
          <a:xfrm>
            <a:off x="3453175" y="5818717"/>
            <a:ext cx="5292000" cy="3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2E2E38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0" name="Google Shape;690;p76"/>
          <p:cNvSpPr txBox="1"/>
          <p:nvPr/>
        </p:nvSpPr>
        <p:spPr>
          <a:xfrm>
            <a:off x="4929981" y="979787"/>
            <a:ext cx="2338500" cy="8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840"/>
              <a:buFont typeface="Arial"/>
              <a:buNone/>
            </a:pPr>
            <a:r>
              <a:rPr lang="en-IN" sz="11200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rPr>
              <a:t>“ </a:t>
            </a:r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tandard slide_no bullets">
  <p:cSld name="2_Standard slide_no bullets"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7"/>
          <p:cNvSpPr>
            <a:spLocks noGrp="1"/>
          </p:cNvSpPr>
          <p:nvPr>
            <p:ph type="pic" idx="2"/>
          </p:nvPr>
        </p:nvSpPr>
        <p:spPr>
          <a:xfrm>
            <a:off x="6227180" y="0"/>
            <a:ext cx="59712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693" name="Google Shape;693;p77"/>
          <p:cNvSpPr txBox="1">
            <a:spLocks noGrp="1"/>
          </p:cNvSpPr>
          <p:nvPr>
            <p:ph type="body" idx="1"/>
          </p:nvPr>
        </p:nvSpPr>
        <p:spPr>
          <a:xfrm>
            <a:off x="617221" y="2578743"/>
            <a:ext cx="45381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2100"/>
              <a:buNone/>
              <a:defRPr sz="3000"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4" name="Google Shape;694;p77"/>
          <p:cNvSpPr txBox="1">
            <a:spLocks noGrp="1"/>
          </p:cNvSpPr>
          <p:nvPr>
            <p:ph type="body" idx="3"/>
          </p:nvPr>
        </p:nvSpPr>
        <p:spPr>
          <a:xfrm>
            <a:off x="617221" y="3840384"/>
            <a:ext cx="4538100" cy="10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tandard slide_no bullets">
  <p:cSld name="1_Standard slide_no bullets"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78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7" name="Google Shape;697;p78"/>
          <p:cNvSpPr txBox="1">
            <a:spLocks noGrp="1"/>
          </p:cNvSpPr>
          <p:nvPr>
            <p:ph type="body" idx="1"/>
          </p:nvPr>
        </p:nvSpPr>
        <p:spPr>
          <a:xfrm>
            <a:off x="7133461" y="3813288"/>
            <a:ext cx="30894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8" name="Google Shape;698;p78"/>
          <p:cNvSpPr txBox="1">
            <a:spLocks noGrp="1"/>
          </p:cNvSpPr>
          <p:nvPr>
            <p:ph type="body" idx="2"/>
          </p:nvPr>
        </p:nvSpPr>
        <p:spPr>
          <a:xfrm>
            <a:off x="7133461" y="4055931"/>
            <a:ext cx="30894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24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9" name="Google Shape;699;p78"/>
          <p:cNvSpPr>
            <a:spLocks noGrp="1"/>
          </p:cNvSpPr>
          <p:nvPr>
            <p:ph type="pic" idx="3"/>
          </p:nvPr>
        </p:nvSpPr>
        <p:spPr>
          <a:xfrm>
            <a:off x="6123007" y="3578083"/>
            <a:ext cx="779100" cy="779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sp>
        <p:nvSpPr>
          <p:cNvPr id="700" name="Google Shape;700;p78"/>
          <p:cNvSpPr txBox="1">
            <a:spLocks noGrp="1"/>
          </p:cNvSpPr>
          <p:nvPr>
            <p:ph type="body" idx="4"/>
          </p:nvPr>
        </p:nvSpPr>
        <p:spPr>
          <a:xfrm>
            <a:off x="6123008" y="1137920"/>
            <a:ext cx="5465400" cy="37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1" name="Google Shape;701;p78"/>
          <p:cNvSpPr txBox="1">
            <a:spLocks noGrp="1"/>
          </p:cNvSpPr>
          <p:nvPr>
            <p:ph type="body" idx="5"/>
          </p:nvPr>
        </p:nvSpPr>
        <p:spPr>
          <a:xfrm>
            <a:off x="6123008" y="1635009"/>
            <a:ext cx="5465400" cy="16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02" name="Google Shape;702;p78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Quotes">
  <p:cSld name="Standard slide_Quotes"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Cover alternate">
  <p:cSld name="1_Cover alterna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75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8"/>
          <p:cNvSpPr/>
          <p:nvPr/>
        </p:nvSpPr>
        <p:spPr>
          <a:xfrm>
            <a:off x="8316553" y="603828"/>
            <a:ext cx="3273785" cy="2586468"/>
          </a:xfrm>
          <a:custGeom>
            <a:avLst/>
            <a:gdLst/>
            <a:ahLst/>
            <a:cxnLst/>
            <a:rect l="l" t="t" r="r" b="b"/>
            <a:pathLst>
              <a:path w="3273785" h="2586468" extrusionOk="0">
                <a:moveTo>
                  <a:pt x="3273785" y="0"/>
                </a:moveTo>
                <a:lnTo>
                  <a:pt x="3273785" y="2586468"/>
                </a:lnTo>
                <a:lnTo>
                  <a:pt x="0" y="2586468"/>
                </a:lnTo>
                <a:lnTo>
                  <a:pt x="0" y="577256"/>
                </a:lnTo>
                <a:lnTo>
                  <a:pt x="327378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59" name="Google Shape;59;p18"/>
          <p:cNvSpPr txBox="1">
            <a:spLocks noGrp="1"/>
          </p:cNvSpPr>
          <p:nvPr>
            <p:ph type="ctrTitle"/>
          </p:nvPr>
        </p:nvSpPr>
        <p:spPr>
          <a:xfrm>
            <a:off x="8593941" y="1474217"/>
            <a:ext cx="29964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-Regular"/>
              <a:buNone/>
              <a:defRPr sz="3000" b="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ubTitle" idx="1"/>
          </p:nvPr>
        </p:nvSpPr>
        <p:spPr>
          <a:xfrm>
            <a:off x="8593941" y="2566154"/>
            <a:ext cx="2996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120"/>
              <a:buNone/>
              <a:defRPr sz="1600" b="1">
                <a:solidFill>
                  <a:srgbClr val="404040"/>
                </a:solidFill>
              </a:defRPr>
            </a:lvl2pPr>
            <a:lvl3pPr lvl="2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 rtl="0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grpSp>
        <p:nvGrpSpPr>
          <p:cNvPr id="61" name="Google Shape;61;p18"/>
          <p:cNvGrpSpPr/>
          <p:nvPr/>
        </p:nvGrpSpPr>
        <p:grpSpPr>
          <a:xfrm>
            <a:off x="10364788" y="4960938"/>
            <a:ext cx="1225550" cy="1434703"/>
            <a:chOff x="6529" y="3125"/>
            <a:chExt cx="772" cy="904"/>
          </a:xfrm>
        </p:grpSpPr>
        <p:sp>
          <p:nvSpPr>
            <p:cNvPr id="62" name="Google Shape;62;p18"/>
            <p:cNvSpPr/>
            <p:nvPr/>
          </p:nvSpPr>
          <p:spPr>
            <a:xfrm>
              <a:off x="6529" y="3125"/>
              <a:ext cx="618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3" name="Google Shape;63;p18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_no_first_level_bullets">
  <p:cSld name="Standard slide_no_first_level_bullets"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80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80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8238600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>
                <a:solidFill>
                  <a:schemeClr val="lt1"/>
                </a:solidFill>
              </a:defRPr>
            </a:lvl2pPr>
            <a:lvl3pPr marL="1371600" lvl="2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>
                <a:solidFill>
                  <a:schemeClr val="lt1"/>
                </a:solidFill>
              </a:defRPr>
            </a:lvl3pPr>
            <a:lvl4pPr marL="1828800" lvl="3" indent="-290830" algn="l" rtl="0">
              <a:spcBef>
                <a:spcPts val="280"/>
              </a:spcBef>
              <a:spcAft>
                <a:spcPts val="0"/>
              </a:spcAft>
              <a:buSzPts val="980"/>
              <a:buChar char="►"/>
              <a:defRPr>
                <a:solidFill>
                  <a:schemeClr val="lt1"/>
                </a:solidFill>
              </a:defRPr>
            </a:lvl4pPr>
            <a:lvl5pPr marL="2286000" lvl="4" indent="-281939" algn="l" rtl="0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07" name="Google Shape;707;p80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, no line">
  <p:cSld name="Title only, no line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81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10" name="Google Shape;710;p81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, no headings" type="twoObj">
  <p:cSld name="TWO_OBJECTS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82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3" name="Google Shape;713;p82"/>
          <p:cNvSpPr txBox="1">
            <a:spLocks noGrp="1"/>
          </p:cNvSpPr>
          <p:nvPr>
            <p:ph type="body" idx="1"/>
          </p:nvPr>
        </p:nvSpPr>
        <p:spPr>
          <a:xfrm>
            <a:off x="609918" y="1137919"/>
            <a:ext cx="5387700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 rtl="0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 rtl="0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14" name="Google Shape;714;p82"/>
          <p:cNvSpPr txBox="1">
            <a:spLocks noGrp="1"/>
          </p:cNvSpPr>
          <p:nvPr>
            <p:ph type="body" idx="2"/>
          </p:nvPr>
        </p:nvSpPr>
        <p:spPr>
          <a:xfrm>
            <a:off x="6200828" y="1137919"/>
            <a:ext cx="5387700" cy="48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 rtl="0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 rtl="0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cxnSp>
        <p:nvCxnSpPr>
          <p:cNvPr id="715" name="Google Shape;715;p82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headings">
  <p:cSld name="Two columns with headings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83"/>
          <p:cNvSpPr txBox="1">
            <a:spLocks noGrp="1"/>
          </p:cNvSpPr>
          <p:nvPr>
            <p:ph type="body" idx="1"/>
          </p:nvPr>
        </p:nvSpPr>
        <p:spPr>
          <a:xfrm>
            <a:off x="612648" y="1869440"/>
            <a:ext cx="5393100" cy="4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 rtl="0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 rtl="0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18" name="Google Shape;718;p83"/>
          <p:cNvSpPr txBox="1">
            <a:spLocks noGrp="1"/>
          </p:cNvSpPr>
          <p:nvPr>
            <p:ph type="body" idx="2"/>
          </p:nvPr>
        </p:nvSpPr>
        <p:spPr>
          <a:xfrm>
            <a:off x="6199632" y="1869440"/>
            <a:ext cx="5393100" cy="425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  <a:defRPr sz="2000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 sz="1800">
                <a:solidFill>
                  <a:schemeClr val="lt1"/>
                </a:solidFill>
              </a:defRPr>
            </a:lvl2pPr>
            <a:lvl3pPr marL="1371600" lvl="2" indent="-299719" algn="l" rtl="0">
              <a:spcBef>
                <a:spcPts val="320"/>
              </a:spcBef>
              <a:spcAft>
                <a:spcPts val="0"/>
              </a:spcAft>
              <a:buSzPts val="1120"/>
              <a:buChar char="►"/>
              <a:defRPr sz="1600">
                <a:solidFill>
                  <a:schemeClr val="lt1"/>
                </a:solidFill>
              </a:defRPr>
            </a:lvl3pPr>
            <a:lvl4pPr marL="1828800" lvl="3" indent="-290830" algn="l" rtl="0">
              <a:spcBef>
                <a:spcPts val="280"/>
              </a:spcBef>
              <a:spcAft>
                <a:spcPts val="0"/>
              </a:spcAft>
              <a:buSzPts val="980"/>
              <a:buChar char="►"/>
              <a:defRPr sz="1400">
                <a:solidFill>
                  <a:schemeClr val="lt1"/>
                </a:solidFill>
              </a:defRPr>
            </a:lvl4pPr>
            <a:lvl5pPr marL="2286000" lvl="4" indent="-281939" algn="l" rtl="0">
              <a:spcBef>
                <a:spcPts val="240"/>
              </a:spcBef>
              <a:spcAft>
                <a:spcPts val="0"/>
              </a:spcAft>
              <a:buSzPts val="840"/>
              <a:buChar char="►"/>
              <a:defRPr sz="1200">
                <a:solidFill>
                  <a:schemeClr val="lt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19" name="Google Shape;719;p83"/>
          <p:cNvSpPr txBox="1">
            <a:spLocks noGrp="1"/>
          </p:cNvSpPr>
          <p:nvPr>
            <p:ph type="body" idx="3"/>
          </p:nvPr>
        </p:nvSpPr>
        <p:spPr>
          <a:xfrm>
            <a:off x="609918" y="1137920"/>
            <a:ext cx="53931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0" name="Google Shape;720;p83"/>
          <p:cNvSpPr txBox="1">
            <a:spLocks noGrp="1"/>
          </p:cNvSpPr>
          <p:nvPr>
            <p:ph type="body" idx="4"/>
          </p:nvPr>
        </p:nvSpPr>
        <p:spPr>
          <a:xfrm>
            <a:off x="6199632" y="1137920"/>
            <a:ext cx="5393100" cy="64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1" name="Google Shape;721;p83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722" name="Google Shape;722;p83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cused data">
  <p:cSld name="Focused data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1">
  <p:cSld name="Divider 1"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3">
  <p:cSld name="Divider 3"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">
  <p:cSld name="Empty"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mpty">
  <p:cSld name="1_Empty"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88"/>
          <p:cNvSpPr>
            <a:spLocks noGrp="1"/>
          </p:cNvSpPr>
          <p:nvPr>
            <p:ph type="media" idx="2"/>
          </p:nvPr>
        </p:nvSpPr>
        <p:spPr>
          <a:xfrm>
            <a:off x="0" y="0"/>
            <a:ext cx="121983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R="0" lvl="1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R="0" lvl="2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R="0" lvl="3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R="0" lvl="4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legal text">
  <p:cSld name="Final legal text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9"/>
          <p:cNvSpPr txBox="1">
            <a:spLocks noGrp="1"/>
          </p:cNvSpPr>
          <p:nvPr>
            <p:ph type="body" idx="1"/>
          </p:nvPr>
        </p:nvSpPr>
        <p:spPr>
          <a:xfrm>
            <a:off x="607799" y="719139"/>
            <a:ext cx="4677600" cy="52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 b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lvl="2" indent="-26860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30"/>
              <a:buFont typeface="Arial"/>
              <a:buChar char="►"/>
              <a:defRPr sz="900" b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lvl="4" indent="-26416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"/>
              <a:buFont typeface="Arial"/>
              <a:buChar char="►"/>
              <a:defRPr sz="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pproved question wide">
  <p:cSld name="Approved question w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9"/>
          <p:cNvGrpSpPr/>
          <p:nvPr/>
        </p:nvGrpSpPr>
        <p:grpSpPr>
          <a:xfrm>
            <a:off x="498115" y="5826612"/>
            <a:ext cx="3878023" cy="570195"/>
            <a:chOff x="498115" y="5951018"/>
            <a:chExt cx="3878023" cy="570195"/>
          </a:xfrm>
        </p:grpSpPr>
        <p:sp>
          <p:nvSpPr>
            <p:cNvPr id="66" name="Google Shape;66;p19"/>
            <p:cNvSpPr/>
            <p:nvPr/>
          </p:nvSpPr>
          <p:spPr>
            <a:xfrm>
              <a:off x="498115" y="5951018"/>
              <a:ext cx="99300" cy="9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7" name="Google Shape;67;p19"/>
            <p:cNvSpPr/>
            <p:nvPr/>
          </p:nvSpPr>
          <p:spPr>
            <a:xfrm>
              <a:off x="693411" y="5951018"/>
              <a:ext cx="99300" cy="9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890451" y="5951018"/>
              <a:ext cx="99300" cy="97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69" name="Google Shape;69;p19"/>
            <p:cNvSpPr/>
            <p:nvPr/>
          </p:nvSpPr>
          <p:spPr>
            <a:xfrm>
              <a:off x="498115" y="6181188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70" name="Google Shape;70;p19"/>
            <p:cNvSpPr/>
            <p:nvPr/>
          </p:nvSpPr>
          <p:spPr>
            <a:xfrm>
              <a:off x="609713" y="6174213"/>
              <a:ext cx="78468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71" name="Google Shape;71;p19"/>
            <p:cNvSpPr/>
            <p:nvPr/>
          </p:nvSpPr>
          <p:spPr>
            <a:xfrm>
              <a:off x="705618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72" name="Google Shape;72;p19"/>
            <p:cNvSpPr/>
            <p:nvPr/>
          </p:nvSpPr>
          <p:spPr>
            <a:xfrm>
              <a:off x="857320" y="6174213"/>
              <a:ext cx="83698" cy="139497"/>
            </a:xfrm>
            <a:custGeom>
              <a:avLst/>
              <a:gdLst/>
              <a:ahLst/>
              <a:cxnLst/>
              <a:rect l="l" t="t" r="r" b="b"/>
              <a:pathLst>
                <a:path w="33" h="55" extrusionOk="0">
                  <a:moveTo>
                    <a:pt x="33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73" name="Google Shape;73;p19"/>
            <p:cNvSpPr/>
            <p:nvPr/>
          </p:nvSpPr>
          <p:spPr>
            <a:xfrm>
              <a:off x="95671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74" name="Google Shape;74;p19"/>
            <p:cNvSpPr/>
            <p:nvPr/>
          </p:nvSpPr>
          <p:spPr>
            <a:xfrm>
              <a:off x="1050873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75" name="Google Shape;75;p19"/>
            <p:cNvSpPr/>
            <p:nvPr/>
          </p:nvSpPr>
          <p:spPr>
            <a:xfrm>
              <a:off x="111887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76" name="Google Shape;76;p19"/>
            <p:cNvSpPr/>
            <p:nvPr/>
          </p:nvSpPr>
          <p:spPr>
            <a:xfrm>
              <a:off x="1190370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77" name="Google Shape;77;p19"/>
            <p:cNvSpPr/>
            <p:nvPr/>
          </p:nvSpPr>
          <p:spPr>
            <a:xfrm>
              <a:off x="1294993" y="6212575"/>
              <a:ext cx="55799" cy="99391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78" name="Google Shape;78;p19"/>
            <p:cNvSpPr/>
            <p:nvPr/>
          </p:nvSpPr>
          <p:spPr>
            <a:xfrm>
              <a:off x="140659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79" name="Google Shape;79;p19"/>
            <p:cNvSpPr/>
            <p:nvPr/>
          </p:nvSpPr>
          <p:spPr>
            <a:xfrm>
              <a:off x="1485058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80" name="Google Shape;80;p19"/>
            <p:cNvSpPr/>
            <p:nvPr/>
          </p:nvSpPr>
          <p:spPr>
            <a:xfrm>
              <a:off x="158270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81" name="Google Shape;81;p19"/>
            <p:cNvSpPr/>
            <p:nvPr/>
          </p:nvSpPr>
          <p:spPr>
            <a:xfrm>
              <a:off x="1730922" y="6212575"/>
              <a:ext cx="80211" cy="134265"/>
            </a:xfrm>
            <a:custGeom>
              <a:avLst/>
              <a:gdLst/>
              <a:ahLst/>
              <a:cxnLst/>
              <a:rect l="l" t="t" r="r" b="b"/>
              <a:pathLst>
                <a:path w="32" h="53" extrusionOk="0">
                  <a:moveTo>
                    <a:pt x="25" y="53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lnTo>
                    <a:pt x="25" y="53"/>
                  </a:lnTo>
                  <a:close/>
                  <a:moveTo>
                    <a:pt x="25" y="12"/>
                  </a:move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82" name="Google Shape;82;p19"/>
            <p:cNvSpPr/>
            <p:nvPr/>
          </p:nvSpPr>
          <p:spPr>
            <a:xfrm>
              <a:off x="1835545" y="6212575"/>
              <a:ext cx="78468" cy="101135"/>
            </a:xfrm>
            <a:custGeom>
              <a:avLst/>
              <a:gdLst/>
              <a:ahLst/>
              <a:cxnLst/>
              <a:rect l="l" t="t" r="r" b="b"/>
              <a:pathLst>
                <a:path w="31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83" name="Google Shape;83;p19"/>
            <p:cNvSpPr/>
            <p:nvPr/>
          </p:nvSpPr>
          <p:spPr>
            <a:xfrm>
              <a:off x="1934936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84" name="Google Shape;84;p19"/>
            <p:cNvSpPr/>
            <p:nvPr/>
          </p:nvSpPr>
          <p:spPr>
            <a:xfrm>
              <a:off x="2030841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85" name="Google Shape;85;p19"/>
            <p:cNvSpPr/>
            <p:nvPr/>
          </p:nvSpPr>
          <p:spPr>
            <a:xfrm>
              <a:off x="2118027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86" name="Google Shape;86;p19"/>
            <p:cNvSpPr/>
            <p:nvPr/>
          </p:nvSpPr>
          <p:spPr>
            <a:xfrm>
              <a:off x="2194750" y="6175958"/>
              <a:ext cx="24412" cy="136010"/>
            </a:xfrm>
            <a:custGeom>
              <a:avLst/>
              <a:gdLst/>
              <a:ahLst/>
              <a:cxnLst/>
              <a:rect l="l" t="t" r="r" b="b"/>
              <a:pathLst>
                <a:path w="10" h="53" extrusionOk="0">
                  <a:moveTo>
                    <a:pt x="10" y="5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lose/>
                  <a:moveTo>
                    <a:pt x="1" y="53"/>
                  </a:move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lnTo>
                    <a:pt x="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87" name="Google Shape;87;p19"/>
            <p:cNvSpPr/>
            <p:nvPr/>
          </p:nvSpPr>
          <p:spPr>
            <a:xfrm>
              <a:off x="2236599" y="6212575"/>
              <a:ext cx="87186" cy="101135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19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lose/>
                  <a:moveTo>
                    <a:pt x="26" y="20"/>
                  </a:move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88" name="Google Shape;88;p19"/>
            <p:cNvSpPr/>
            <p:nvPr/>
          </p:nvSpPr>
          <p:spPr>
            <a:xfrm>
              <a:off x="2344710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89" name="Google Shape;89;p19"/>
            <p:cNvSpPr/>
            <p:nvPr/>
          </p:nvSpPr>
          <p:spPr>
            <a:xfrm>
              <a:off x="2445845" y="6284068"/>
              <a:ext cx="31387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90" name="Google Shape;90;p19"/>
            <p:cNvSpPr/>
            <p:nvPr/>
          </p:nvSpPr>
          <p:spPr>
            <a:xfrm>
              <a:off x="2540006" y="6181188"/>
              <a:ext cx="97648" cy="130778"/>
            </a:xfrm>
            <a:custGeom>
              <a:avLst/>
              <a:gdLst/>
              <a:ahLst/>
              <a:cxnLst/>
              <a:rect l="l" t="t" r="r" b="b"/>
              <a:pathLst>
                <a:path w="56" h="75" extrusionOk="0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91" name="Google Shape;91;p19"/>
            <p:cNvSpPr/>
            <p:nvPr/>
          </p:nvSpPr>
          <p:spPr>
            <a:xfrm>
              <a:off x="2651603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92" name="Google Shape;92;p19"/>
            <p:cNvSpPr/>
            <p:nvPr/>
          </p:nvSpPr>
          <p:spPr>
            <a:xfrm>
              <a:off x="2750996" y="6212575"/>
              <a:ext cx="85443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93" name="Google Shape;93;p19"/>
            <p:cNvSpPr/>
            <p:nvPr/>
          </p:nvSpPr>
          <p:spPr>
            <a:xfrm>
              <a:off x="2902698" y="6174213"/>
              <a:ext cx="80211" cy="139497"/>
            </a:xfrm>
            <a:custGeom>
              <a:avLst/>
              <a:gdLst/>
              <a:ahLst/>
              <a:cxnLst/>
              <a:rect l="l" t="t" r="r" b="b"/>
              <a:pathLst>
                <a:path w="32" h="55" extrusionOk="0">
                  <a:moveTo>
                    <a:pt x="32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lose/>
                  <a:moveTo>
                    <a:pt x="25" y="35"/>
                  </a:move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94" name="Google Shape;94;p19"/>
            <p:cNvSpPr/>
            <p:nvPr/>
          </p:nvSpPr>
          <p:spPr>
            <a:xfrm>
              <a:off x="2998603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95" name="Google Shape;95;p19"/>
            <p:cNvSpPr/>
            <p:nvPr/>
          </p:nvSpPr>
          <p:spPr>
            <a:xfrm>
              <a:off x="3096251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96" name="Google Shape;96;p19"/>
            <p:cNvSpPr/>
            <p:nvPr/>
          </p:nvSpPr>
          <p:spPr>
            <a:xfrm>
              <a:off x="3164256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97" name="Google Shape;97;p19"/>
            <p:cNvSpPr/>
            <p:nvPr/>
          </p:nvSpPr>
          <p:spPr>
            <a:xfrm>
              <a:off x="32340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6" y="16"/>
                  </a:move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6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98" name="Google Shape;98;p19"/>
            <p:cNvSpPr/>
            <p:nvPr/>
          </p:nvSpPr>
          <p:spPr>
            <a:xfrm>
              <a:off x="3336884" y="6212575"/>
              <a:ext cx="59286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99" name="Google Shape;99;p19"/>
            <p:cNvSpPr/>
            <p:nvPr/>
          </p:nvSpPr>
          <p:spPr>
            <a:xfrm>
              <a:off x="3451969" y="6174213"/>
              <a:ext cx="55799" cy="139497"/>
            </a:xfrm>
            <a:custGeom>
              <a:avLst/>
              <a:gdLst/>
              <a:ahLst/>
              <a:cxnLst/>
              <a:rect l="l" t="t" r="r" b="b"/>
              <a:pathLst>
                <a:path w="22" h="55" extrusionOk="0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3530436" y="6174213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1" h="54" extrusionOk="0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362808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3772813" y="6212575"/>
              <a:ext cx="81955" cy="101135"/>
            </a:xfrm>
            <a:custGeom>
              <a:avLst/>
              <a:gdLst/>
              <a:ahLst/>
              <a:cxnLst/>
              <a:rect l="l" t="t" r="r" b="b"/>
              <a:pathLst>
                <a:path w="32" h="40" extrusionOk="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24" y="39"/>
                  </a:lnTo>
                  <a:close/>
                  <a:moveTo>
                    <a:pt x="24" y="22"/>
                  </a:move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3877436" y="6212575"/>
              <a:ext cx="78468" cy="99391"/>
            </a:xfrm>
            <a:custGeom>
              <a:avLst/>
              <a:gdLst/>
              <a:ahLst/>
              <a:cxnLst/>
              <a:rect l="l" t="t" r="r" b="b"/>
              <a:pathLst>
                <a:path w="31" h="39" extrusionOk="0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3975084" y="6212575"/>
              <a:ext cx="73236" cy="101135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4058782" y="6212575"/>
              <a:ext cx="122060" cy="99391"/>
            </a:xfrm>
            <a:custGeom>
              <a:avLst/>
              <a:gdLst/>
              <a:ahLst/>
              <a:cxnLst/>
              <a:rect l="l" t="t" r="r" b="b"/>
              <a:pathLst>
                <a:path w="70" h="57" extrusionOk="0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4191304" y="6212575"/>
              <a:ext cx="83698" cy="101135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lose/>
                  <a:moveTo>
                    <a:pt x="25" y="16"/>
                  </a:move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lnTo>
                    <a:pt x="25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4295927" y="6212575"/>
              <a:ext cx="57543" cy="99391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08" name="Google Shape;108;p19"/>
            <p:cNvSpPr/>
            <p:nvPr/>
          </p:nvSpPr>
          <p:spPr>
            <a:xfrm>
              <a:off x="4346494" y="6284068"/>
              <a:ext cx="29644" cy="29643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09" name="Google Shape;109;p19"/>
            <p:cNvSpPr/>
            <p:nvPr/>
          </p:nvSpPr>
          <p:spPr>
            <a:xfrm>
              <a:off x="498115" y="6388691"/>
              <a:ext cx="94161" cy="130778"/>
            </a:xfrm>
            <a:custGeom>
              <a:avLst/>
              <a:gdLst/>
              <a:ahLst/>
              <a:cxnLst/>
              <a:rect l="l" t="t" r="r" b="b"/>
              <a:pathLst>
                <a:path w="54" h="75" extrusionOk="0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10" name="Google Shape;110;p19"/>
            <p:cNvSpPr/>
            <p:nvPr/>
          </p:nvSpPr>
          <p:spPr>
            <a:xfrm>
              <a:off x="609713" y="6383459"/>
              <a:ext cx="78468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11" name="Google Shape;111;p19"/>
            <p:cNvSpPr/>
            <p:nvPr/>
          </p:nvSpPr>
          <p:spPr>
            <a:xfrm>
              <a:off x="705618" y="6418333"/>
              <a:ext cx="85443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12" name="Google Shape;112;p19"/>
            <p:cNvSpPr/>
            <p:nvPr/>
          </p:nvSpPr>
          <p:spPr>
            <a:xfrm>
              <a:off x="857320" y="6383459"/>
              <a:ext cx="83698" cy="137753"/>
            </a:xfrm>
            <a:custGeom>
              <a:avLst/>
              <a:gdLst/>
              <a:ahLst/>
              <a:cxnLst/>
              <a:rect l="l" t="t" r="r" b="b"/>
              <a:pathLst>
                <a:path w="33" h="54" extrusionOk="0">
                  <a:moveTo>
                    <a:pt x="33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lose/>
                  <a:moveTo>
                    <a:pt x="25" y="35"/>
                  </a:move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956713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050873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118877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190370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lose/>
                  <a:moveTo>
                    <a:pt x="25" y="17"/>
                  </a:move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lnTo>
                    <a:pt x="25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1294993" y="6418333"/>
              <a:ext cx="55799" cy="101135"/>
            </a:xfrm>
            <a:custGeom>
              <a:avLst/>
              <a:gdLst/>
              <a:ahLst/>
              <a:cxnLst/>
              <a:rect l="l" t="t" r="r" b="b"/>
              <a:pathLst>
                <a:path w="22" h="39" extrusionOk="0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1406591" y="6383459"/>
              <a:ext cx="55799" cy="137753"/>
            </a:xfrm>
            <a:custGeom>
              <a:avLst/>
              <a:gdLst/>
              <a:ahLst/>
              <a:cxnLst/>
              <a:rect l="l" t="t" r="r" b="b"/>
              <a:pathLst>
                <a:path w="22" h="54" extrusionOk="0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1485058" y="6383459"/>
              <a:ext cx="80211" cy="136010"/>
            </a:xfrm>
            <a:custGeom>
              <a:avLst/>
              <a:gdLst/>
              <a:ahLst/>
              <a:cxnLst/>
              <a:rect l="l" t="t" r="r" b="b"/>
              <a:pathLst>
                <a:path w="31" h="53" extrusionOk="0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1582706" y="6418333"/>
              <a:ext cx="83698" cy="102879"/>
            </a:xfrm>
            <a:custGeom>
              <a:avLst/>
              <a:gdLst/>
              <a:ahLst/>
              <a:cxnLst/>
              <a:rect l="l" t="t" r="r" b="b"/>
              <a:pathLst>
                <a:path w="33" h="40" extrusionOk="0">
                  <a:moveTo>
                    <a:pt x="33" y="19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lose/>
                  <a:moveTo>
                    <a:pt x="26" y="17"/>
                  </a:move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lnTo>
                    <a:pt x="26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21" name="Google Shape;121;p19"/>
            <p:cNvSpPr/>
            <p:nvPr/>
          </p:nvSpPr>
          <p:spPr>
            <a:xfrm>
              <a:off x="1727435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22" name="Google Shape;122;p19"/>
            <p:cNvSpPr/>
            <p:nvPr/>
          </p:nvSpPr>
          <p:spPr>
            <a:xfrm>
              <a:off x="1859957" y="6418333"/>
              <a:ext cx="87186" cy="102879"/>
            </a:xfrm>
            <a:custGeom>
              <a:avLst/>
              <a:gdLst/>
              <a:ahLst/>
              <a:cxnLst/>
              <a:rect l="l" t="t" r="r" b="b"/>
              <a:pathLst>
                <a:path w="34" h="40" extrusionOk="0">
                  <a:moveTo>
                    <a:pt x="34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1968067" y="6418333"/>
              <a:ext cx="57543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2043046" y="6383459"/>
              <a:ext cx="19181" cy="136010"/>
            </a:xfrm>
            <a:custGeom>
              <a:avLst/>
              <a:gdLst/>
              <a:ahLst/>
              <a:cxnLst/>
              <a:rect l="l" t="t" r="r" b="b"/>
              <a:pathLst>
                <a:path w="11" h="78" extrusionOk="0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2084896" y="6383459"/>
              <a:ext cx="80211" cy="137753"/>
            </a:xfrm>
            <a:custGeom>
              <a:avLst/>
              <a:gdLst/>
              <a:ahLst/>
              <a:cxnLst/>
              <a:rect l="l" t="t" r="r" b="b"/>
              <a:pathLst>
                <a:path w="32" h="54" extrusionOk="0">
                  <a:moveTo>
                    <a:pt x="24" y="53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lnTo>
                    <a:pt x="24" y="53"/>
                  </a:lnTo>
                  <a:close/>
                  <a:moveTo>
                    <a:pt x="24" y="26"/>
                  </a:move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2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2229624" y="6421821"/>
              <a:ext cx="122060" cy="97648"/>
            </a:xfrm>
            <a:custGeom>
              <a:avLst/>
              <a:gdLst/>
              <a:ahLst/>
              <a:cxnLst/>
              <a:rect l="l" t="t" r="r" b="b"/>
              <a:pathLst>
                <a:path w="70" h="56" extrusionOk="0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2362147" y="6418333"/>
              <a:ext cx="88930" cy="102879"/>
            </a:xfrm>
            <a:custGeom>
              <a:avLst/>
              <a:gdLst/>
              <a:ahLst/>
              <a:cxnLst/>
              <a:rect l="l" t="t" r="r" b="b"/>
              <a:pathLst>
                <a:path w="35" h="40" extrusionOk="0">
                  <a:moveTo>
                    <a:pt x="35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lose/>
                  <a:moveTo>
                    <a:pt x="27" y="20"/>
                  </a:move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2468514" y="6418333"/>
              <a:ext cx="59286" cy="101135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2545237" y="6383459"/>
              <a:ext cx="76723" cy="136010"/>
            </a:xfrm>
            <a:custGeom>
              <a:avLst/>
              <a:gdLst/>
              <a:ahLst/>
              <a:cxnLst/>
              <a:rect l="l" t="t" r="r" b="b"/>
              <a:pathLst>
                <a:path w="44" h="78" extrusionOk="0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2628936" y="6418333"/>
              <a:ext cx="74980" cy="102879"/>
            </a:xfrm>
            <a:custGeom>
              <a:avLst/>
              <a:gdLst/>
              <a:ahLst/>
              <a:cxnLst/>
              <a:rect l="l" t="t" r="r" b="b"/>
              <a:pathLst>
                <a:path w="29" h="40" extrusionOk="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2723096" y="6489826"/>
              <a:ext cx="27899" cy="31387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  <p:sp>
        <p:nvSpPr>
          <p:cNvPr id="132" name="Google Shape;132;p19"/>
          <p:cNvSpPr txBox="1">
            <a:spLocks noGrp="1"/>
          </p:cNvSpPr>
          <p:nvPr>
            <p:ph type="ctrTitle"/>
          </p:nvPr>
        </p:nvSpPr>
        <p:spPr>
          <a:xfrm>
            <a:off x="944880" y="2158329"/>
            <a:ext cx="47838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nter-Regular"/>
              <a:buNone/>
              <a:defRPr sz="3000" b="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subTitle" idx="1"/>
          </p:nvPr>
        </p:nvSpPr>
        <p:spPr>
          <a:xfrm>
            <a:off x="945072" y="3200329"/>
            <a:ext cx="4808100" cy="6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algn="l" rtl="0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5B5B6E"/>
                </a:solidFill>
              </a:defRPr>
            </a:lvl2pPr>
            <a:lvl3pPr lvl="2" algn="ctr" rtl="0">
              <a:spcBef>
                <a:spcPts val="320"/>
              </a:spcBef>
              <a:spcAft>
                <a:spcPts val="0"/>
              </a:spcAft>
              <a:buSzPts val="1120"/>
              <a:buNone/>
              <a:defRPr>
                <a:solidFill>
                  <a:srgbClr val="8C8C8E"/>
                </a:solidFill>
              </a:defRPr>
            </a:lvl3pPr>
            <a:lvl4pPr lvl="3" algn="ctr" rtl="0">
              <a:spcBef>
                <a:spcPts val="280"/>
              </a:spcBef>
              <a:spcAft>
                <a:spcPts val="0"/>
              </a:spcAft>
              <a:buSzPts val="980"/>
              <a:buNone/>
              <a:defRPr>
                <a:solidFill>
                  <a:srgbClr val="8C8C8E"/>
                </a:solidFill>
              </a:defRPr>
            </a:lvl4pPr>
            <a:lvl5pPr lvl="4" algn="ctr" rtl="0">
              <a:spcBef>
                <a:spcPts val="240"/>
              </a:spcBef>
              <a:spcAft>
                <a:spcPts val="0"/>
              </a:spcAft>
              <a:buSzPts val="840"/>
              <a:buNone/>
              <a:defRPr>
                <a:solidFill>
                  <a:srgbClr val="8C8C8E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C8C8E"/>
              </a:buClr>
              <a:buSzPts val="2000"/>
              <a:buNone/>
              <a:defRPr>
                <a:solidFill>
                  <a:srgbClr val="8C8C8E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9"/>
          <p:cNvSpPr/>
          <p:nvPr/>
        </p:nvSpPr>
        <p:spPr>
          <a:xfrm>
            <a:off x="489366" y="723658"/>
            <a:ext cx="5680945" cy="3452894"/>
          </a:xfrm>
          <a:custGeom>
            <a:avLst/>
            <a:gdLst/>
            <a:ahLst/>
            <a:cxnLst/>
            <a:rect l="l" t="t" r="r" b="b"/>
            <a:pathLst>
              <a:path w="5680945" h="3452894" extrusionOk="0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35" name="Google Shape;135;p19"/>
          <p:cNvSpPr/>
          <p:nvPr/>
        </p:nvSpPr>
        <p:spPr>
          <a:xfrm>
            <a:off x="489366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774697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1059910" y="4021755"/>
            <a:ext cx="151647" cy="151647"/>
          </a:xfrm>
          <a:custGeom>
            <a:avLst/>
            <a:gdLst/>
            <a:ahLst/>
            <a:cxnLst/>
            <a:rect l="l" t="t" r="r" b="b"/>
            <a:pathLst>
              <a:path w="151647" h="151647" extrusionOk="0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grpSp>
        <p:nvGrpSpPr>
          <p:cNvPr id="138" name="Google Shape;138;p19"/>
          <p:cNvGrpSpPr/>
          <p:nvPr/>
        </p:nvGrpSpPr>
        <p:grpSpPr>
          <a:xfrm>
            <a:off x="10364788" y="4960938"/>
            <a:ext cx="1225550" cy="1434703"/>
            <a:chOff x="6529" y="3125"/>
            <a:chExt cx="772" cy="904"/>
          </a:xfrm>
        </p:grpSpPr>
        <p:sp>
          <p:nvSpPr>
            <p:cNvPr id="139" name="Google Shape;139;p19"/>
            <p:cNvSpPr/>
            <p:nvPr/>
          </p:nvSpPr>
          <p:spPr>
            <a:xfrm>
              <a:off x="6529" y="3125"/>
              <a:ext cx="618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 sz="2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3" name="Google Shape;143;p20"/>
          <p:cNvCxnSpPr/>
          <p:nvPr/>
        </p:nvCxnSpPr>
        <p:spPr>
          <a:xfrm>
            <a:off x="609918" y="907750"/>
            <a:ext cx="10980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609600" y="1137920"/>
            <a:ext cx="10980600" cy="47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 rtl="0">
              <a:spcBef>
                <a:spcPts val="400"/>
              </a:spcBef>
              <a:spcAft>
                <a:spcPts val="0"/>
              </a:spcAft>
              <a:buSzPts val="1400"/>
              <a:buChar char="►"/>
              <a:defRPr/>
            </a:lvl1pPr>
            <a:lvl2pPr marL="914400" lvl="1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2pPr>
            <a:lvl3pPr marL="1371600" lvl="2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3pPr>
            <a:lvl4pPr marL="1828800" lvl="3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4pPr>
            <a:lvl5pPr marL="2286000" lvl="4" indent="-308610" algn="l" rtl="0">
              <a:spcBef>
                <a:spcPts val="360"/>
              </a:spcBef>
              <a:spcAft>
                <a:spcPts val="0"/>
              </a:spcAft>
              <a:buSzPts val="1260"/>
              <a:buChar char="►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3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71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 sz="2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00" cy="49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0861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299719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29083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281939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grpSp>
        <p:nvGrpSpPr>
          <p:cNvPr id="12" name="Google Shape;12;p9"/>
          <p:cNvGrpSpPr/>
          <p:nvPr/>
        </p:nvGrpSpPr>
        <p:grpSpPr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13" name="Google Shape;13;p9"/>
            <p:cNvSpPr/>
            <p:nvPr/>
          </p:nvSpPr>
          <p:spPr>
            <a:xfrm>
              <a:off x="7110" y="4004"/>
              <a:ext cx="191" cy="70"/>
            </a:xfrm>
            <a:custGeom>
              <a:avLst/>
              <a:gdLst/>
              <a:ahLst/>
              <a:cxnLst/>
              <a:rect l="l" t="t" r="r" b="b"/>
              <a:pathLst>
                <a:path w="191" h="70" extrusionOk="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4" name="Google Shape;14;p9"/>
            <p:cNvSpPr/>
            <p:nvPr/>
          </p:nvSpPr>
          <p:spPr>
            <a:xfrm>
              <a:off x="7111" y="4103"/>
              <a:ext cx="78" cy="97"/>
            </a:xfrm>
            <a:custGeom>
              <a:avLst/>
              <a:gdLst/>
              <a:ahLst/>
              <a:cxnLst/>
              <a:rect l="l" t="t" r="r" b="b"/>
              <a:pathLst>
                <a:path w="78" h="97" extrusionOk="0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15" name="Google Shape;15;p9"/>
            <p:cNvSpPr/>
            <p:nvPr/>
          </p:nvSpPr>
          <p:spPr>
            <a:xfrm>
              <a:off x="7176" y="4103"/>
              <a:ext cx="96" cy="97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  <p:sp>
        <p:nvSpPr>
          <p:cNvPr id="16" name="Google Shape;16;p9"/>
          <p:cNvSpPr txBox="1"/>
          <p:nvPr/>
        </p:nvSpPr>
        <p:spPr>
          <a:xfrm>
            <a:off x="1352728" y="6471244"/>
            <a:ext cx="11913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b="0" u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7 December 2020</a:t>
            </a:r>
            <a:endParaRPr sz="800" b="0" u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" name="Google Shape;17;p9"/>
          <p:cNvSpPr txBox="1"/>
          <p:nvPr/>
        </p:nvSpPr>
        <p:spPr>
          <a:xfrm>
            <a:off x="3162988" y="6471244"/>
            <a:ext cx="30861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b="0" u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Social media report</a:t>
            </a:r>
            <a:endParaRPr sz="800" b="0" u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" name="Google Shape;18;p9"/>
          <p:cNvSpPr txBox="1"/>
          <p:nvPr/>
        </p:nvSpPr>
        <p:spPr>
          <a:xfrm>
            <a:off x="609600" y="6471244"/>
            <a:ext cx="663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 b="0" u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Page </a:t>
            </a:r>
            <a:fld id="{00000000-1234-1234-1234-123412341234}" type="slidenum">
              <a:rPr lang="en-IN" sz="800" b="0" u="non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 sz="800" b="0" u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1"/>
          <p:cNvSpPr txBox="1">
            <a:spLocks noGrp="1"/>
          </p:cNvSpPr>
          <p:nvPr>
            <p:ph type="title"/>
          </p:nvPr>
        </p:nvSpPr>
        <p:spPr>
          <a:xfrm>
            <a:off x="609918" y="294200"/>
            <a:ext cx="109785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  <a:defRPr sz="2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9" name="Google Shape;449;p11"/>
          <p:cNvSpPr txBox="1">
            <a:spLocks noGrp="1"/>
          </p:cNvSpPr>
          <p:nvPr>
            <p:ph type="body" idx="1"/>
          </p:nvPr>
        </p:nvSpPr>
        <p:spPr>
          <a:xfrm>
            <a:off x="609918" y="1137920"/>
            <a:ext cx="10978500" cy="49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►"/>
              <a:defRPr sz="20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1pPr>
            <a:lvl2pPr marL="914400" marR="0" lvl="1" indent="-30861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260"/>
              <a:buFont typeface="Arial"/>
              <a:buChar char="►"/>
              <a:defRPr sz="18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2pPr>
            <a:lvl3pPr marL="1371600" marR="0" lvl="2" indent="-299719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120"/>
              <a:buFont typeface="Arial"/>
              <a:buChar char="►"/>
              <a:defRPr sz="16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3pPr>
            <a:lvl4pPr marL="1828800" marR="0" lvl="3" indent="-29083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980"/>
              <a:buFont typeface="Arial"/>
              <a:buChar char="►"/>
              <a:defRPr sz="14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4pPr>
            <a:lvl5pPr marL="2286000" marR="0" lvl="4" indent="-281939" algn="l" rtl="0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840"/>
              <a:buFont typeface="Arial"/>
              <a:buChar char="►"/>
              <a:defRPr sz="1200" b="0" i="0" u="none" strike="noStrike" cap="none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defRPr>
            </a:lvl9pPr>
          </a:lstStyle>
          <a:p>
            <a:endParaRPr/>
          </a:p>
        </p:txBody>
      </p:sp>
      <p:grpSp>
        <p:nvGrpSpPr>
          <p:cNvPr id="450" name="Google Shape;450;p11"/>
          <p:cNvGrpSpPr/>
          <p:nvPr/>
        </p:nvGrpSpPr>
        <p:grpSpPr>
          <a:xfrm>
            <a:off x="11287125" y="6356350"/>
            <a:ext cx="303213" cy="311150"/>
            <a:chOff x="7110" y="4004"/>
            <a:chExt cx="191" cy="196"/>
          </a:xfrm>
        </p:grpSpPr>
        <p:sp>
          <p:nvSpPr>
            <p:cNvPr id="451" name="Google Shape;451;p11"/>
            <p:cNvSpPr/>
            <p:nvPr/>
          </p:nvSpPr>
          <p:spPr>
            <a:xfrm>
              <a:off x="7110" y="4004"/>
              <a:ext cx="191" cy="70"/>
            </a:xfrm>
            <a:custGeom>
              <a:avLst/>
              <a:gdLst/>
              <a:ahLst/>
              <a:cxnLst/>
              <a:rect l="l" t="t" r="r" b="b"/>
              <a:pathLst>
                <a:path w="191" h="70" extrusionOk="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7111" y="4103"/>
              <a:ext cx="78" cy="97"/>
            </a:xfrm>
            <a:custGeom>
              <a:avLst/>
              <a:gdLst/>
              <a:ahLst/>
              <a:cxnLst/>
              <a:rect l="l" t="t" r="r" b="b"/>
              <a:pathLst>
                <a:path w="78" h="97" extrusionOk="0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7176" y="4103"/>
              <a:ext cx="96" cy="97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  <p:sp>
        <p:nvSpPr>
          <p:cNvPr id="454" name="Google Shape;454;p11"/>
          <p:cNvSpPr txBox="1"/>
          <p:nvPr/>
        </p:nvSpPr>
        <p:spPr>
          <a:xfrm>
            <a:off x="1352728" y="6471244"/>
            <a:ext cx="11913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7 December 2020</a:t>
            </a:r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5" name="Google Shape;455;p11"/>
          <p:cNvSpPr txBox="1"/>
          <p:nvPr/>
        </p:nvSpPr>
        <p:spPr>
          <a:xfrm>
            <a:off x="3162988" y="6471244"/>
            <a:ext cx="30861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Presentation title</a:t>
            </a:r>
            <a:endParaRPr/>
          </a:p>
        </p:txBody>
      </p:sp>
      <p:sp>
        <p:nvSpPr>
          <p:cNvPr id="456" name="Google Shape;456;p11"/>
          <p:cNvSpPr txBox="1"/>
          <p:nvPr/>
        </p:nvSpPr>
        <p:spPr>
          <a:xfrm>
            <a:off x="609600" y="6471244"/>
            <a:ext cx="663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Page </a:t>
            </a:r>
            <a:fld id="{00000000-1234-1234-1234-123412341234}" type="slidenum">
              <a:rPr lang="en-IN" sz="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‹#›</a:t>
            </a:fld>
            <a:endParaRPr sz="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  <p:sldLayoutId id="2147483719" r:id="rId20"/>
    <p:sldLayoutId id="2147483720" r:id="rId21"/>
    <p:sldLayoutId id="2147483721" r:id="rId22"/>
    <p:sldLayoutId id="2147483722" r:id="rId23"/>
    <p:sldLayoutId id="2147483723" r:id="rId24"/>
    <p:sldLayoutId id="2147483724" r:id="rId25"/>
    <p:sldLayoutId id="2147483725" r:id="rId26"/>
    <p:sldLayoutId id="2147483726" r:id="rId27"/>
    <p:sldLayoutId id="2147483727" r:id="rId28"/>
    <p:sldLayoutId id="2147483728" r:id="rId29"/>
    <p:sldLayoutId id="2147483729" r:id="rId3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"/>
          <p:cNvSpPr txBox="1">
            <a:spLocks noGrp="1"/>
          </p:cNvSpPr>
          <p:nvPr>
            <p:ph type="ctrTitle"/>
          </p:nvPr>
        </p:nvSpPr>
        <p:spPr>
          <a:xfrm>
            <a:off x="889634" y="1173592"/>
            <a:ext cx="2996396" cy="979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Inter-Regular"/>
              <a:buNone/>
            </a:pPr>
            <a:r>
              <a:rPr lang="en-IN"/>
              <a:t>Social media conversation analysis report </a:t>
            </a:r>
            <a:endParaRPr/>
          </a:p>
        </p:txBody>
      </p:sp>
      <p:sp>
        <p:nvSpPr>
          <p:cNvPr id="738" name="Google Shape;738;p1"/>
          <p:cNvSpPr txBox="1">
            <a:spLocks noGrp="1"/>
          </p:cNvSpPr>
          <p:nvPr>
            <p:ph type="subTitle" idx="1"/>
          </p:nvPr>
        </p:nvSpPr>
        <p:spPr>
          <a:xfrm>
            <a:off x="889634" y="2904356"/>
            <a:ext cx="29964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Till November 2020</a:t>
            </a:r>
            <a:endParaRPr/>
          </a:p>
        </p:txBody>
      </p:sp>
      <p:sp>
        <p:nvSpPr>
          <p:cNvPr id="739" name="Google Shape;739;p1"/>
          <p:cNvSpPr txBox="1"/>
          <p:nvPr/>
        </p:nvSpPr>
        <p:spPr>
          <a:xfrm>
            <a:off x="1669050" y="3833875"/>
            <a:ext cx="56022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b="1"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Team BOLT</a:t>
            </a:r>
            <a:endParaRPr sz="3300" b="1"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>
                <a:latin typeface="Inter"/>
                <a:ea typeface="Inter"/>
                <a:cs typeface="Inter"/>
                <a:sym typeface="Inter"/>
              </a:rPr>
              <a:t>-</a:t>
            </a:r>
            <a:r>
              <a:rPr lang="en-IN" sz="1500" b="1">
                <a:highlight>
                  <a:srgbClr val="FFFFFF"/>
                </a:highlight>
                <a:latin typeface="Inter"/>
                <a:ea typeface="Inter"/>
                <a:cs typeface="Inter"/>
                <a:sym typeface="Inter"/>
              </a:rPr>
              <a:t>Animesh Maheshwari(team lead),Abhinav Choudhary,Sahil Agarwal</a:t>
            </a:r>
            <a:endParaRPr sz="1500" b="1">
              <a:highlight>
                <a:srgbClr val="FFFFFF"/>
              </a:highlight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Stack</a:t>
            </a:r>
            <a:endParaRPr lang="en-US" dirty="0"/>
          </a:p>
        </p:txBody>
      </p:sp>
      <p:pic>
        <p:nvPicPr>
          <p:cNvPr id="5" name="Google Shape;1271;gab6252b2ca_0_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2775" y="1236975"/>
            <a:ext cx="2627700" cy="1434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272;gab6252b2c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200" y="3036000"/>
            <a:ext cx="2789550" cy="13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273;gab6252b2ca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7950" y="3024000"/>
            <a:ext cx="2941875" cy="13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74;gab6252b2ca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500" y="3024000"/>
            <a:ext cx="2627700" cy="12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75;gab6252b2ca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17950" y="1292925"/>
            <a:ext cx="2941875" cy="132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278;gab6252b2ca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2775" y="4670075"/>
            <a:ext cx="2627700" cy="14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79;gab6252b2ca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50200" y="1236975"/>
            <a:ext cx="2789549" cy="13610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280;gab6252b2ca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517949" y="4824575"/>
            <a:ext cx="2941874" cy="132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14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gb01219f90c_0_107"/>
          <p:cNvSpPr txBox="1">
            <a:spLocks noGrp="1"/>
          </p:cNvSpPr>
          <p:nvPr>
            <p:ph type="title" idx="4294967295"/>
          </p:nvPr>
        </p:nvSpPr>
        <p:spPr>
          <a:xfrm>
            <a:off x="609918" y="294200"/>
            <a:ext cx="10978500" cy="59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                                           FUTURE WORK</a:t>
            </a:r>
            <a:endParaRPr sz="3000" b="1">
              <a:solidFill>
                <a:srgbClr val="FFFF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67" name="Google Shape;867;gb01219f90c_0_107"/>
          <p:cNvSpPr txBox="1"/>
          <p:nvPr/>
        </p:nvSpPr>
        <p:spPr>
          <a:xfrm>
            <a:off x="776700" y="1189825"/>
            <a:ext cx="10809000" cy="467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nter"/>
              <a:buChar char="●"/>
            </a:pPr>
            <a:r>
              <a:rPr lang="en-IN" sz="23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Getting Automatic Weekly analysis report with proper comparison with past data and other BIG 4.</a:t>
            </a:r>
            <a:endParaRPr sz="23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nter"/>
              <a:buChar char="●"/>
            </a:pPr>
            <a:r>
              <a:rPr lang="en-IN" sz="23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More detailed analysis of competitors for better comparisons and Insightful results.</a:t>
            </a:r>
            <a:endParaRPr sz="23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nter"/>
              <a:buChar char="●"/>
            </a:pPr>
            <a:r>
              <a:rPr lang="en-IN" sz="23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Create Interactive plots and choropleth maps for various countries.</a:t>
            </a:r>
            <a:endParaRPr sz="23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Font typeface="Inter"/>
              <a:buChar char="●"/>
            </a:pPr>
            <a:r>
              <a:rPr lang="en-IN" sz="2300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Completely automating the entire pipeline along with real-time data analysis.</a:t>
            </a:r>
            <a:endParaRPr sz="2300"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5" name="Google Shape;74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8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46" name="Google Shape;74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>
              <a:alpha val="6274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747" name="Google Shape;747;p2"/>
          <p:cNvSpPr txBox="1"/>
          <p:nvPr/>
        </p:nvSpPr>
        <p:spPr>
          <a:xfrm>
            <a:off x="1593226" y="3069000"/>
            <a:ext cx="9011898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Inter-Regular"/>
              <a:buNone/>
            </a:pPr>
            <a:endParaRPr sz="2800"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grpSp>
        <p:nvGrpSpPr>
          <p:cNvPr id="748" name="Google Shape;748;p2"/>
          <p:cNvGrpSpPr/>
          <p:nvPr/>
        </p:nvGrpSpPr>
        <p:grpSpPr>
          <a:xfrm>
            <a:off x="11287124" y="6356350"/>
            <a:ext cx="303213" cy="311150"/>
            <a:chOff x="7110" y="4004"/>
            <a:chExt cx="191" cy="196"/>
          </a:xfrm>
        </p:grpSpPr>
        <p:sp>
          <p:nvSpPr>
            <p:cNvPr id="749" name="Google Shape;749;p2"/>
            <p:cNvSpPr/>
            <p:nvPr/>
          </p:nvSpPr>
          <p:spPr>
            <a:xfrm>
              <a:off x="7110" y="4004"/>
              <a:ext cx="191" cy="70"/>
            </a:xfrm>
            <a:custGeom>
              <a:avLst/>
              <a:gdLst/>
              <a:ahLst/>
              <a:cxnLst/>
              <a:rect l="l" t="t" r="r" b="b"/>
              <a:pathLst>
                <a:path w="191" h="70" extrusionOk="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750" name="Google Shape;750;p2"/>
            <p:cNvSpPr/>
            <p:nvPr/>
          </p:nvSpPr>
          <p:spPr>
            <a:xfrm>
              <a:off x="7111" y="4103"/>
              <a:ext cx="78" cy="97"/>
            </a:xfrm>
            <a:custGeom>
              <a:avLst/>
              <a:gdLst/>
              <a:ahLst/>
              <a:cxnLst/>
              <a:rect l="l" t="t" r="r" b="b"/>
              <a:pathLst>
                <a:path w="78" h="97" extrusionOk="0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751" name="Google Shape;751;p2"/>
            <p:cNvSpPr/>
            <p:nvPr/>
          </p:nvSpPr>
          <p:spPr>
            <a:xfrm>
              <a:off x="7176" y="4103"/>
              <a:ext cx="96" cy="97"/>
            </a:xfrm>
            <a:custGeom>
              <a:avLst/>
              <a:gdLst/>
              <a:ahLst/>
              <a:cxnLst/>
              <a:rect l="l" t="t" r="r" b="b"/>
              <a:pathLst>
                <a:path w="96" h="97" extrusionOk="0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  <p:sp>
        <p:nvSpPr>
          <p:cNvPr id="752" name="Google Shape;752;p2"/>
          <p:cNvSpPr txBox="1"/>
          <p:nvPr/>
        </p:nvSpPr>
        <p:spPr>
          <a:xfrm>
            <a:off x="4503106" y="117549"/>
            <a:ext cx="2367419" cy="45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u="sng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  <a:t>Introduction</a:t>
            </a:r>
            <a:endParaRPr sz="3200" u="sng">
              <a:solidFill>
                <a:schemeClr val="dk2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753" name="Google Shape;753;p2"/>
          <p:cNvSpPr txBox="1"/>
          <p:nvPr/>
        </p:nvSpPr>
        <p:spPr>
          <a:xfrm>
            <a:off x="5312414" y="770679"/>
            <a:ext cx="5323562" cy="2806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Social media listening forms a crucial front for analysis on various fronts and helps gauge the sentiment of the major stakeholders- the users. </a:t>
            </a:r>
            <a:endParaRPr sz="20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Team Bolt has performed extensive analysis on the social media conversations about EY and would like to present a report.</a:t>
            </a:r>
            <a:endParaRPr sz="20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/>
            </a:r>
            <a:br>
              <a:rPr lang="en-IN" sz="20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</a:br>
            <a:endParaRPr sz="20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754" name="Google Shape;754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9165" y="770679"/>
            <a:ext cx="4746203" cy="264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8296" y="3577601"/>
            <a:ext cx="4807072" cy="319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4975" y="3392500"/>
            <a:ext cx="5784775" cy="33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3"/>
          <p:cNvSpPr/>
          <p:nvPr/>
        </p:nvSpPr>
        <p:spPr>
          <a:xfrm>
            <a:off x="2627364" y="2039170"/>
            <a:ext cx="4513930" cy="3895767"/>
          </a:xfrm>
          <a:prstGeom prst="rect">
            <a:avLst/>
          </a:prstGeom>
          <a:solidFill>
            <a:srgbClr val="7474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763" name="Google Shape;763;p3"/>
          <p:cNvSpPr txBox="1">
            <a:spLocks noGrp="1"/>
          </p:cNvSpPr>
          <p:nvPr>
            <p:ph type="title"/>
          </p:nvPr>
        </p:nvSpPr>
        <p:spPr>
          <a:xfrm>
            <a:off x="2695294" y="294200"/>
            <a:ext cx="88920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</a:pPr>
            <a:r>
              <a:rPr lang="en-IN"/>
              <a:t>Social Media conversation analysis</a:t>
            </a:r>
            <a:endParaRPr/>
          </a:p>
        </p:txBody>
      </p:sp>
      <p:sp>
        <p:nvSpPr>
          <p:cNvPr id="764" name="Google Shape;764;p3"/>
          <p:cNvSpPr txBox="1">
            <a:spLocks noGrp="1"/>
          </p:cNvSpPr>
          <p:nvPr>
            <p:ph type="body" idx="1"/>
          </p:nvPr>
        </p:nvSpPr>
        <p:spPr>
          <a:xfrm>
            <a:off x="2695293" y="1137922"/>
            <a:ext cx="2931942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</a:pPr>
            <a:r>
              <a:rPr lang="en-IN" sz="2000">
                <a:solidFill>
                  <a:schemeClr val="dk2"/>
                </a:solidFill>
              </a:rPr>
              <a:t>Fields of Analysis -</a:t>
            </a:r>
            <a:endParaRPr sz="1200"/>
          </a:p>
        </p:txBody>
      </p:sp>
      <p:pic>
        <p:nvPicPr>
          <p:cNvPr id="765" name="Google Shape;76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2506232" cy="61690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6" name="Google Shape;766;p3"/>
          <p:cNvGrpSpPr/>
          <p:nvPr/>
        </p:nvGrpSpPr>
        <p:grpSpPr>
          <a:xfrm>
            <a:off x="7342214" y="1668980"/>
            <a:ext cx="4206043" cy="590412"/>
            <a:chOff x="5714702" y="1171496"/>
            <a:chExt cx="3611267" cy="262709"/>
          </a:xfrm>
        </p:grpSpPr>
        <p:cxnSp>
          <p:nvCxnSpPr>
            <p:cNvPr id="767" name="Google Shape;767;p3"/>
            <p:cNvCxnSpPr/>
            <p:nvPr/>
          </p:nvCxnSpPr>
          <p:spPr>
            <a:xfrm>
              <a:off x="5747280" y="1434205"/>
              <a:ext cx="3578689" cy="0"/>
            </a:xfrm>
            <a:prstGeom prst="straightConnector1">
              <a:avLst/>
            </a:prstGeom>
            <a:noFill/>
            <a:ln w="9525" cap="flat" cmpd="sng">
              <a:solidFill>
                <a:srgbClr val="C4C4CD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68" name="Google Shape;768;p3"/>
            <p:cNvSpPr/>
            <p:nvPr/>
          </p:nvSpPr>
          <p:spPr>
            <a:xfrm>
              <a:off x="5714702" y="1171496"/>
              <a:ext cx="2736672" cy="22966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6000" tIns="36000" rIns="36000" bIns="36000" anchor="t" anchorCtr="0">
              <a:spAutoFit/>
            </a:bodyPr>
            <a:lstStyle/>
            <a:p>
              <a:pPr marL="0" marR="0" lvl="0" indent="0" algn="l" rtl="0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000">
                  <a:solidFill>
                    <a:schemeClr val="dk2"/>
                  </a:solidFill>
                  <a:latin typeface="Inter-Regular"/>
                  <a:ea typeface="Inter-Regular"/>
                  <a:cs typeface="Inter-Regular"/>
                  <a:sym typeface="Inter-Regular"/>
                </a:rPr>
                <a:t>Most prominent mentions  on social media</a:t>
              </a:r>
              <a:endParaRPr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  <p:sp>
        <p:nvSpPr>
          <p:cNvPr id="769" name="Google Shape;769;p3"/>
          <p:cNvSpPr txBox="1"/>
          <p:nvPr/>
        </p:nvSpPr>
        <p:spPr>
          <a:xfrm>
            <a:off x="2850858" y="2093598"/>
            <a:ext cx="3913197" cy="3484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Services offered by EY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EY and analysis during COVID-19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Geographical locations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Comparison with the Big 4 across different domains </a:t>
            </a:r>
            <a:endParaRPr sz="16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Mention of EY in leading news sources that cater financial news.</a:t>
            </a:r>
            <a:endParaRPr/>
          </a:p>
          <a:p>
            <a:pPr marL="285750" marR="0" lvl="0" indent="-184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lang="en-IN" sz="16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Mention of technology</a:t>
            </a:r>
            <a:endParaRPr/>
          </a:p>
        </p:txBody>
      </p:sp>
      <p:sp>
        <p:nvSpPr>
          <p:cNvPr id="770" name="Google Shape;770;p3"/>
          <p:cNvSpPr txBox="1"/>
          <p:nvPr/>
        </p:nvSpPr>
        <p:spPr>
          <a:xfrm>
            <a:off x="7380302" y="2417523"/>
            <a:ext cx="4206992" cy="4016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spAutoFit/>
          </a:bodyPr>
          <a:lstStyle/>
          <a:p>
            <a:pPr marL="171450" marR="0" lvl="0" indent="-19685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40"/>
              <a:buFont typeface="Arial"/>
              <a:buChar char="•"/>
            </a:pPr>
            <a:r>
              <a:rPr lang="en-IN" sz="1600" b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Handles most commonly mentioned</a:t>
            </a:r>
            <a:r>
              <a:rPr lang="en-IN" sz="16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: @EY_UKI, @Eynews, @EY_US, @EY_India, @EY</a:t>
            </a:r>
            <a:endParaRPr sz="1800"/>
          </a:p>
          <a:p>
            <a:pPr marL="171450" marR="0" lvl="0" indent="-19685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40"/>
              <a:buFont typeface="Arial"/>
              <a:buChar char="•"/>
            </a:pPr>
            <a:r>
              <a:rPr lang="en-IN" sz="1600" b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Hashtags most mentioned: </a:t>
            </a:r>
            <a:r>
              <a:rPr lang="en-IN" sz="16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#automotive, #strategy, #BetterWorkingWorld, #EY, #COVID19</a:t>
            </a:r>
            <a:endParaRPr sz="1800"/>
          </a:p>
          <a:p>
            <a:pPr marL="171450" marR="0" lvl="0" indent="-19685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240"/>
              <a:buFont typeface="Arial"/>
              <a:buChar char="•"/>
            </a:pPr>
            <a:r>
              <a:rPr lang="en-IN" sz="16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Maximum tagged EY page for </a:t>
            </a:r>
            <a:r>
              <a:rPr lang="en-IN" sz="1600" b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“amazing”  @</a:t>
            </a:r>
            <a:r>
              <a:rPr lang="en-IN" sz="16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EYnews</a:t>
            </a:r>
            <a:endParaRPr sz="16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171450" marR="0" lvl="0" indent="-219709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-Regular"/>
              <a:buChar char="•"/>
            </a:pPr>
            <a:r>
              <a:rPr lang="en-IN" sz="16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Engagement is Maximum on “Tuesdays” followed by “Friday”</a:t>
            </a:r>
            <a:endParaRPr sz="16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171450" marR="0" lvl="0" indent="-219709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-Regular"/>
              <a:buChar char="•"/>
            </a:pPr>
            <a:r>
              <a:rPr lang="en-IN" sz="16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Tweets posted early evening(5pm-8pm) has the maximum reach followed by mornings(9am-12pm).</a:t>
            </a:r>
            <a:endParaRPr sz="16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171450" marR="0" lvl="0" indent="-219709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-Regular"/>
              <a:buChar char="•"/>
            </a:pPr>
            <a:r>
              <a:rPr lang="en-IN" sz="16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London and Paris are the cities where EY social media handles are most engaging.</a:t>
            </a:r>
            <a:endParaRPr sz="16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"/>
          <p:cNvSpPr/>
          <p:nvPr/>
        </p:nvSpPr>
        <p:spPr>
          <a:xfrm>
            <a:off x="3075199" y="965785"/>
            <a:ext cx="9099175" cy="17734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777" name="Google Shape;777;p4"/>
          <p:cNvSpPr txBox="1">
            <a:spLocks noGrp="1"/>
          </p:cNvSpPr>
          <p:nvPr>
            <p:ph type="title"/>
          </p:nvPr>
        </p:nvSpPr>
        <p:spPr>
          <a:xfrm>
            <a:off x="2782976" y="85103"/>
            <a:ext cx="9033644" cy="74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Inter-Regular"/>
              <a:buNone/>
            </a:pPr>
            <a:r>
              <a:rPr lang="en-IN"/>
              <a:t>Overall Insights</a:t>
            </a:r>
            <a:br>
              <a:rPr lang="en-IN"/>
            </a:br>
            <a:r>
              <a:rPr lang="en-IN" sz="1600">
                <a:solidFill>
                  <a:schemeClr val="dk2"/>
                </a:solidFill>
              </a:rPr>
              <a:t>The overall analysis suggests, EY performs well across the 4 major services, with a scope  for improvement on the consulting segment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778" name="Google Shape;778;p4"/>
          <p:cNvSpPr txBox="1">
            <a:spLocks noGrp="1"/>
          </p:cNvSpPr>
          <p:nvPr>
            <p:ph type="body" idx="3"/>
          </p:nvPr>
        </p:nvSpPr>
        <p:spPr>
          <a:xfrm>
            <a:off x="3681839" y="983189"/>
            <a:ext cx="8569379" cy="2095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I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Ernest &amp;Young</a:t>
            </a:r>
            <a:r>
              <a:rPr lang="en-IN" sz="12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 comes out as a strong and positive market leader among the big fours. The sentiment analysis suggests, </a:t>
            </a:r>
            <a:r>
              <a:rPr lang="en-IN" sz="1200" b="1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Assurance</a:t>
            </a:r>
            <a:r>
              <a:rPr lang="en-IN" sz="12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 and </a:t>
            </a:r>
            <a:r>
              <a:rPr lang="en-IN" sz="1200" b="1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Tax</a:t>
            </a:r>
            <a:r>
              <a:rPr lang="en-IN" sz="12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 are the 2 domains of stronghold for EY. </a:t>
            </a:r>
            <a:endParaRPr/>
          </a:p>
          <a:p>
            <a:pPr marL="171450" lvl="0" indent="-17145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IN" sz="12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During the pandemic, EY saw a peak engagement in the month of April, with a decrease thereafter, except an increase in September.</a:t>
            </a:r>
            <a:endParaRPr/>
          </a:p>
          <a:p>
            <a:pPr marL="171450" lvl="0" indent="-17145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IN" sz="12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EY witnessed a good score of 61.9% positive(only a little less than the competitors) and 30.5% neutral conversations during the pandemic.</a:t>
            </a:r>
            <a:endParaRPr/>
          </a:p>
          <a:p>
            <a:pPr marL="171450" lvl="0" indent="-17145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IN" sz="12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A geographical analysis suggests conversations about EY show the most engagement in the United States of America and India in that order. </a:t>
            </a:r>
            <a:r>
              <a:rPr lang="en-IN" sz="1200">
                <a:solidFill>
                  <a:schemeClr val="dk1"/>
                </a:solidFill>
              </a:rPr>
              <a:t>T</a:t>
            </a:r>
            <a:r>
              <a:rPr lang="en-IN" sz="12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he Australian engagement for the same is drastically less, hence suggesting the organization should focus on building a stronghold in the Australian financial ecosystem in the domain of its services.</a:t>
            </a: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171450" lvl="0" indent="-9525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356438" lvl="0" indent="-280238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</a:pP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779" name="Google Shape;779;p4"/>
          <p:cNvCxnSpPr/>
          <p:nvPr/>
        </p:nvCxnSpPr>
        <p:spPr>
          <a:xfrm>
            <a:off x="2695294" y="2771623"/>
            <a:ext cx="8892000" cy="0"/>
          </a:xfrm>
          <a:prstGeom prst="straightConnector1">
            <a:avLst/>
          </a:prstGeom>
          <a:noFill/>
          <a:ln w="9525" cap="flat" cmpd="sng">
            <a:solidFill>
              <a:srgbClr val="74748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0" name="Google Shape;780;p4"/>
          <p:cNvCxnSpPr/>
          <p:nvPr/>
        </p:nvCxnSpPr>
        <p:spPr>
          <a:xfrm>
            <a:off x="2682768" y="4096512"/>
            <a:ext cx="8892000" cy="0"/>
          </a:xfrm>
          <a:prstGeom prst="straightConnector1">
            <a:avLst/>
          </a:prstGeom>
          <a:noFill/>
          <a:ln w="9525" cap="flat" cmpd="sng">
            <a:solidFill>
              <a:srgbClr val="74748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81" name="Google Shape;781;p4"/>
          <p:cNvCxnSpPr/>
          <p:nvPr/>
        </p:nvCxnSpPr>
        <p:spPr>
          <a:xfrm>
            <a:off x="2695294" y="5290596"/>
            <a:ext cx="8892000" cy="0"/>
          </a:xfrm>
          <a:prstGeom prst="straightConnector1">
            <a:avLst/>
          </a:prstGeom>
          <a:noFill/>
          <a:ln w="9525" cap="flat" cmpd="sng">
            <a:solidFill>
              <a:srgbClr val="74748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82" name="Google Shape;782;p4"/>
          <p:cNvSpPr/>
          <p:nvPr/>
        </p:nvSpPr>
        <p:spPr>
          <a:xfrm>
            <a:off x="2695291" y="1322552"/>
            <a:ext cx="807771" cy="807771"/>
          </a:xfrm>
          <a:prstGeom prst="ellipse">
            <a:avLst/>
          </a:prstGeom>
          <a:solidFill>
            <a:srgbClr val="7474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grpSp>
        <p:nvGrpSpPr>
          <p:cNvPr id="783" name="Google Shape;783;p4"/>
          <p:cNvGrpSpPr/>
          <p:nvPr/>
        </p:nvGrpSpPr>
        <p:grpSpPr>
          <a:xfrm>
            <a:off x="2896422" y="1409991"/>
            <a:ext cx="423559" cy="495981"/>
            <a:chOff x="6529" y="3125"/>
            <a:chExt cx="772" cy="904"/>
          </a:xfrm>
        </p:grpSpPr>
        <p:sp>
          <p:nvSpPr>
            <p:cNvPr id="784" name="Google Shape;784;p4"/>
            <p:cNvSpPr/>
            <p:nvPr/>
          </p:nvSpPr>
          <p:spPr>
            <a:xfrm>
              <a:off x="6529" y="3125"/>
              <a:ext cx="619" cy="226"/>
            </a:xfrm>
            <a:custGeom>
              <a:avLst/>
              <a:gdLst/>
              <a:ahLst/>
              <a:cxnLst/>
              <a:rect l="l" t="t" r="r" b="b"/>
              <a:pathLst>
                <a:path w="2473" h="902" extrusionOk="0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  <p:sp>
          <p:nvSpPr>
            <p:cNvPr id="785" name="Google Shape;785;p4"/>
            <p:cNvSpPr/>
            <p:nvPr/>
          </p:nvSpPr>
          <p:spPr>
            <a:xfrm>
              <a:off x="6529" y="3444"/>
              <a:ext cx="772" cy="585"/>
            </a:xfrm>
            <a:custGeom>
              <a:avLst/>
              <a:gdLst/>
              <a:ahLst/>
              <a:cxnLst/>
              <a:rect l="l" t="t" r="r" b="b"/>
              <a:pathLst>
                <a:path w="3088" h="2339" extrusionOk="0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endParaRPr>
            </a:p>
          </p:txBody>
        </p:sp>
      </p:grpSp>
      <p:pic>
        <p:nvPicPr>
          <p:cNvPr id="786" name="Google Shape;78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2506232" cy="6169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7" name="Google Shape;787;p4"/>
          <p:cNvSpPr/>
          <p:nvPr/>
        </p:nvSpPr>
        <p:spPr>
          <a:xfrm>
            <a:off x="3075198" y="2966996"/>
            <a:ext cx="9099175" cy="109717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Insights for competitor 1</a:t>
            </a:r>
            <a:endParaRPr/>
          </a:p>
        </p:txBody>
      </p:sp>
      <p:sp>
        <p:nvSpPr>
          <p:cNvPr id="788" name="Google Shape;788;p4"/>
          <p:cNvSpPr/>
          <p:nvPr/>
        </p:nvSpPr>
        <p:spPr>
          <a:xfrm>
            <a:off x="3075197" y="4246443"/>
            <a:ext cx="9099175" cy="901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Insights for competitor 2</a:t>
            </a:r>
            <a:endParaRPr/>
          </a:p>
        </p:txBody>
      </p:sp>
      <p:sp>
        <p:nvSpPr>
          <p:cNvPr id="789" name="Google Shape;789;p4"/>
          <p:cNvSpPr/>
          <p:nvPr/>
        </p:nvSpPr>
        <p:spPr>
          <a:xfrm>
            <a:off x="4426687" y="5416032"/>
            <a:ext cx="5454502" cy="9018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Insights for competitor 3</a:t>
            </a:r>
            <a:endParaRPr/>
          </a:p>
        </p:txBody>
      </p:sp>
      <p:sp>
        <p:nvSpPr>
          <p:cNvPr id="790" name="Google Shape;790;p4"/>
          <p:cNvSpPr/>
          <p:nvPr/>
        </p:nvSpPr>
        <p:spPr>
          <a:xfrm>
            <a:off x="3044557" y="2803967"/>
            <a:ext cx="9099175" cy="17734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-Regular"/>
              <a:buChar char="○"/>
            </a:pPr>
            <a:r>
              <a:rPr lang="en-I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Deloitte</a:t>
            </a:r>
            <a:r>
              <a:rPr lang="en-IN" sz="12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 comes out as a strong competitor to Ernest and Young. The sentiment analysis suggests, </a:t>
            </a:r>
            <a:r>
              <a:rPr lang="en-IN" sz="1200" b="1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Strategy &amp; transactions</a:t>
            </a:r>
            <a:r>
              <a:rPr lang="en-IN" sz="12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 and </a:t>
            </a:r>
            <a:r>
              <a:rPr lang="en-IN" sz="1200" b="1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Tax </a:t>
            </a:r>
            <a:r>
              <a:rPr lang="en-IN" sz="12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are the 2 domains of stronghold for Deloitte. </a:t>
            </a:r>
            <a:endParaRPr/>
          </a:p>
          <a:p>
            <a: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-Regular"/>
              <a:buChar char="○"/>
            </a:pPr>
            <a:r>
              <a:rPr lang="en-IN" sz="12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During the pandemic, Deloitte saw a peak engagement in the month of June, a little more than EY, with a comparatively lower average engagement than EY.</a:t>
            </a: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-Regular"/>
              <a:buChar char="○"/>
            </a:pPr>
            <a:r>
              <a:rPr lang="en-IN" sz="12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Deloitte witnessed a good score of 62.% positive and 29.7% neutral conversations during the pandemic.</a:t>
            </a:r>
            <a:endParaRPr/>
          </a:p>
          <a:p>
            <a:pPr marL="91440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-Regular"/>
              <a:buChar char="○"/>
            </a:pPr>
            <a:r>
              <a:rPr lang="en-IN" sz="12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A geographical analysis suggests conversations about Deloitte show the most engagement in the United        Kingdom and India in that order.</a:t>
            </a: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791" name="Google Shape;791;p4"/>
          <p:cNvSpPr/>
          <p:nvPr/>
        </p:nvSpPr>
        <p:spPr>
          <a:xfrm>
            <a:off x="3057083" y="4727392"/>
            <a:ext cx="9099175" cy="177349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286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IN" sz="12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KPMG</a:t>
            </a:r>
            <a:r>
              <a:rPr lang="en-IN" sz="12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 comes out as another strong and positive market leader among the big fours. The sentiment analysis suggests, Assurance and Strategy and Transaction are the 2 domains of stronghold for KPMG. </a:t>
            </a:r>
            <a:endParaRPr/>
          </a:p>
          <a:p>
            <a:pPr marL="628650" marR="0" lvl="0" indent="-17145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IN" sz="12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During the pandemic, EY saw a peak engagement in the month of April, with a decrease thereafter, except an increase in September.</a:t>
            </a:r>
            <a:endParaRPr/>
          </a:p>
          <a:p>
            <a:pPr marL="628650" marR="0" lvl="0" indent="-17145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IN" sz="12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EY witnessed a good score of 61.9% positive(only a little less than the competitors) and 30.5% neutral conversations during the pandemic.</a:t>
            </a: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628650" marR="0" lvl="0" indent="-17145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IN" sz="1200">
                <a:solidFill>
                  <a:schemeClr val="dk1"/>
                </a:solidFill>
                <a:latin typeface="Inter-Regular"/>
                <a:ea typeface="Inter-Regular"/>
                <a:cs typeface="Inter-Regular"/>
                <a:sym typeface="Inter-Regular"/>
              </a:rPr>
              <a:t>A geographical analysis suggests conversations about Deloitte show the most engagement in the United Kingdom and Canada in that order.</a:t>
            </a: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171450" marR="0" lvl="0" indent="-95250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356438" marR="0" lvl="0" indent="-280238" algn="l" rtl="0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None/>
            </a:pP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b01219f90c_0_13"/>
          <p:cNvSpPr txBox="1">
            <a:spLocks noGrp="1"/>
          </p:cNvSpPr>
          <p:nvPr>
            <p:ph type="title" idx="4294967295"/>
          </p:nvPr>
        </p:nvSpPr>
        <p:spPr>
          <a:xfrm>
            <a:off x="710600" y="294200"/>
            <a:ext cx="10876800" cy="83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>
                <a:latin typeface="Inter"/>
                <a:ea typeface="Inter"/>
                <a:cs typeface="Inter"/>
                <a:sym typeface="Inter"/>
              </a:rPr>
              <a:t>                   </a:t>
            </a:r>
            <a:r>
              <a:rPr lang="en-IN" sz="2600" b="1">
                <a:solidFill>
                  <a:srgbClr val="FFFF00"/>
                </a:solidFill>
                <a:latin typeface="Inter"/>
                <a:ea typeface="Inter"/>
                <a:cs typeface="Inter"/>
                <a:sym typeface="Inter"/>
              </a:rPr>
              <a:t>Statistics/Graphs comparing EY with other BIG4</a:t>
            </a:r>
            <a:endParaRPr sz="2600" b="1">
              <a:solidFill>
                <a:srgbClr val="FFFF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98" name="Google Shape;798;gb01219f90c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5375"/>
            <a:ext cx="4028501" cy="37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gb01219f90c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4401175"/>
            <a:ext cx="7530875" cy="2353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gb01219f90c_0_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0875" y="749075"/>
            <a:ext cx="4667475" cy="3464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gb01219f90c_0_13"/>
          <p:cNvSpPr txBox="1"/>
          <p:nvPr/>
        </p:nvSpPr>
        <p:spPr>
          <a:xfrm>
            <a:off x="4098275" y="1253925"/>
            <a:ext cx="3222300" cy="29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●"/>
            </a:pPr>
            <a:r>
              <a:rPr lang="en-IN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Graph on Left shows number of times Big news channels like CNBC,Economic Times have covered these companies stories.</a:t>
            </a:r>
            <a:endParaRPr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●"/>
            </a:pPr>
            <a:r>
              <a:rPr lang="en-IN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Graph on right shows the number of times companies have used trending technology like Artificial Intelligence ,Data Science,etc in their tweets.</a:t>
            </a:r>
            <a:endParaRPr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02" name="Google Shape;802;gb01219f90c_0_13"/>
          <p:cNvSpPr txBox="1"/>
          <p:nvPr/>
        </p:nvSpPr>
        <p:spPr>
          <a:xfrm>
            <a:off x="7882575" y="4594025"/>
            <a:ext cx="4028400" cy="15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nter"/>
              <a:buChar char="●"/>
            </a:pPr>
            <a:r>
              <a:rPr lang="en-IN" b="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Graph on left show number of times in the  tweets  BIG4 company name is mentioned  which is related with  COVID19 in this year.</a:t>
            </a:r>
            <a:endParaRPr b="1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5"/>
          <p:cNvSpPr/>
          <p:nvPr/>
        </p:nvSpPr>
        <p:spPr>
          <a:xfrm>
            <a:off x="0" y="794657"/>
            <a:ext cx="12198300" cy="5268600"/>
          </a:xfrm>
          <a:prstGeom prst="rect">
            <a:avLst/>
          </a:prstGeom>
          <a:solidFill>
            <a:srgbClr val="74748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809" name="Google Shape;809;p5"/>
          <p:cNvSpPr txBox="1"/>
          <p:nvPr/>
        </p:nvSpPr>
        <p:spPr>
          <a:xfrm>
            <a:off x="620486" y="929855"/>
            <a:ext cx="2471058" cy="76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  <a:t>Customer pain points</a:t>
            </a:r>
            <a:br>
              <a:rPr lang="en-IN" sz="1600" b="1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</a:br>
            <a:endParaRPr sz="1600" b="1">
              <a:solidFill>
                <a:schemeClr val="dk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0" marR="0" lvl="0" indent="0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810" name="Google Shape;810;p5"/>
          <p:cNvSpPr txBox="1"/>
          <p:nvPr/>
        </p:nvSpPr>
        <p:spPr>
          <a:xfrm>
            <a:off x="6236692" y="929855"/>
            <a:ext cx="2550195" cy="76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  <a:t>Success stories</a:t>
            </a:r>
            <a:br>
              <a:rPr lang="en-IN" sz="1600" b="1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</a:br>
            <a:endParaRPr sz="1600" b="1">
              <a:solidFill>
                <a:schemeClr val="dk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356616" marR="0" lvl="0" indent="-280416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None/>
            </a:pP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811" name="Google Shape;811;p5"/>
          <p:cNvSpPr txBox="1"/>
          <p:nvPr/>
        </p:nvSpPr>
        <p:spPr>
          <a:xfrm>
            <a:off x="3412920" y="929855"/>
            <a:ext cx="2469600" cy="766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  <a:t>Brand responses</a:t>
            </a:r>
            <a:br>
              <a:rPr lang="en-IN" sz="1600" b="1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</a:br>
            <a:endParaRPr sz="1600" b="1">
              <a:solidFill>
                <a:schemeClr val="dk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356616" marR="0" lvl="0" indent="-303276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840"/>
              <a:buFont typeface="Arial"/>
              <a:buNone/>
            </a:pP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812" name="Google Shape;812;p5"/>
          <p:cNvSpPr txBox="1"/>
          <p:nvPr/>
        </p:nvSpPr>
        <p:spPr>
          <a:xfrm>
            <a:off x="9119149" y="929855"/>
            <a:ext cx="2572107" cy="455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  <a:t>Twitter Key Findings and Facts</a:t>
            </a:r>
            <a:endParaRPr/>
          </a:p>
        </p:txBody>
      </p:sp>
      <p:sp>
        <p:nvSpPr>
          <p:cNvPr id="813" name="Google Shape;813;p5"/>
          <p:cNvSpPr txBox="1"/>
          <p:nvPr/>
        </p:nvSpPr>
        <p:spPr>
          <a:xfrm>
            <a:off x="558347" y="361246"/>
            <a:ext cx="11081656" cy="35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Inter-Regular"/>
              <a:buNone/>
            </a:pPr>
            <a:r>
              <a:rPr lang="en-IN" sz="2000" b="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  <a:t>Observations on S</a:t>
            </a:r>
            <a:r>
              <a:rPr lang="en-IN" sz="200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  <a:t>ervices</a:t>
            </a:r>
            <a:r>
              <a:rPr lang="en-IN" sz="2000" b="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  <a:t> related consumer conversations on social media</a:t>
            </a:r>
            <a:endParaRPr sz="1600" b="0">
              <a:solidFill>
                <a:schemeClr val="dk2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814" name="Google Shape;814;p5"/>
          <p:cNvCxnSpPr/>
          <p:nvPr/>
        </p:nvCxnSpPr>
        <p:spPr>
          <a:xfrm>
            <a:off x="609600" y="1434205"/>
            <a:ext cx="2467883" cy="0"/>
          </a:xfrm>
          <a:prstGeom prst="straightConnector1">
            <a:avLst/>
          </a:prstGeom>
          <a:noFill/>
          <a:ln w="9525" cap="flat" cmpd="sng">
            <a:solidFill>
              <a:srgbClr val="C4C4C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5" name="Google Shape;815;p5"/>
          <p:cNvCxnSpPr/>
          <p:nvPr/>
        </p:nvCxnSpPr>
        <p:spPr>
          <a:xfrm>
            <a:off x="3423147" y="1434205"/>
            <a:ext cx="2467883" cy="0"/>
          </a:xfrm>
          <a:prstGeom prst="straightConnector1">
            <a:avLst/>
          </a:prstGeom>
          <a:noFill/>
          <a:ln w="9525" cap="flat" cmpd="sng">
            <a:solidFill>
              <a:srgbClr val="C4C4C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6" name="Google Shape;816;p5"/>
          <p:cNvCxnSpPr/>
          <p:nvPr/>
        </p:nvCxnSpPr>
        <p:spPr>
          <a:xfrm>
            <a:off x="6236694" y="1434205"/>
            <a:ext cx="2536792" cy="0"/>
          </a:xfrm>
          <a:prstGeom prst="straightConnector1">
            <a:avLst/>
          </a:prstGeom>
          <a:noFill/>
          <a:ln w="9525" cap="flat" cmpd="sng">
            <a:solidFill>
              <a:srgbClr val="C4C4C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7" name="Google Shape;817;p5"/>
          <p:cNvCxnSpPr/>
          <p:nvPr/>
        </p:nvCxnSpPr>
        <p:spPr>
          <a:xfrm>
            <a:off x="9119149" y="1434205"/>
            <a:ext cx="2467883" cy="0"/>
          </a:xfrm>
          <a:prstGeom prst="straightConnector1">
            <a:avLst/>
          </a:prstGeom>
          <a:noFill/>
          <a:ln w="9525" cap="flat" cmpd="sng">
            <a:solidFill>
              <a:srgbClr val="C4C4C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18" name="Google Shape;818;p5"/>
          <p:cNvSpPr/>
          <p:nvPr/>
        </p:nvSpPr>
        <p:spPr>
          <a:xfrm>
            <a:off x="3196315" y="723718"/>
            <a:ext cx="108000" cy="54453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819" name="Google Shape;819;p5"/>
          <p:cNvSpPr/>
          <p:nvPr/>
        </p:nvSpPr>
        <p:spPr>
          <a:xfrm>
            <a:off x="6009862" y="706346"/>
            <a:ext cx="108000" cy="54453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820" name="Google Shape;820;p5"/>
          <p:cNvSpPr/>
          <p:nvPr/>
        </p:nvSpPr>
        <p:spPr>
          <a:xfrm>
            <a:off x="8892318" y="688974"/>
            <a:ext cx="108000" cy="54453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821" name="Google Shape;8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7350"/>
            <a:ext cx="3196325" cy="22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2" name="Google Shape;822;p5"/>
          <p:cNvSpPr txBox="1"/>
          <p:nvPr/>
        </p:nvSpPr>
        <p:spPr>
          <a:xfrm>
            <a:off x="198300" y="1553375"/>
            <a:ext cx="27927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IN" b="1">
                <a:latin typeface="Inter"/>
                <a:ea typeface="Inter"/>
                <a:cs typeface="Inter"/>
                <a:sym typeface="Inter"/>
              </a:rPr>
              <a:t>Insurance and Consultancy  are some words and services which are used with negative posts.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IN" b="1">
                <a:latin typeface="Inter"/>
                <a:ea typeface="Inter"/>
                <a:cs typeface="Inter"/>
                <a:sym typeface="Inter"/>
              </a:rPr>
              <a:t>EY failed to mention trending technologies like AI,Data Science giving customers to cope up trend.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23" name="Google Shape;82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6325" y="3817350"/>
            <a:ext cx="2921525" cy="22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5"/>
          <p:cNvSpPr txBox="1"/>
          <p:nvPr/>
        </p:nvSpPr>
        <p:spPr>
          <a:xfrm>
            <a:off x="3369450" y="1434200"/>
            <a:ext cx="2550300" cy="23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Inter"/>
              <a:buChar char="●"/>
            </a:pPr>
            <a:r>
              <a:rPr lang="en-IN" sz="1300" b="1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There were 19 incidents where KPMG was mentioned in major financial  News Channels while the count is 17,14 and 12 for EY,Deloitte and PWC.</a:t>
            </a:r>
            <a:endParaRPr sz="1300" b="1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Inter"/>
              <a:buChar char="●"/>
            </a:pPr>
            <a:r>
              <a:rPr lang="en-IN" sz="1300" b="1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Computex and Huawei being the most tagged companies in the posts related to EY. </a:t>
            </a:r>
            <a:endParaRPr sz="1300" b="1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25" name="Google Shape;825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875" y="3817350"/>
            <a:ext cx="2921525" cy="22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5"/>
          <p:cNvSpPr txBox="1"/>
          <p:nvPr/>
        </p:nvSpPr>
        <p:spPr>
          <a:xfrm>
            <a:off x="6117850" y="1569900"/>
            <a:ext cx="27504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IN" b="1">
                <a:latin typeface="Inter"/>
                <a:ea typeface="Inter"/>
                <a:cs typeface="Inter"/>
                <a:sym typeface="Inter"/>
              </a:rPr>
              <a:t>Tax and Assurance being the most satisfied services amongst customers.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Char char="●"/>
            </a:pPr>
            <a:r>
              <a:rPr lang="en-IN" b="1">
                <a:latin typeface="Inter"/>
                <a:ea typeface="Inter"/>
                <a:cs typeface="Inter"/>
                <a:sym typeface="Inter"/>
              </a:rPr>
              <a:t>Amongst all BIG4 EY managed to beat KPMG and PWC in social media engagement with more likes,retweets,etc</a:t>
            </a:r>
            <a:endParaRPr b="1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27" name="Google Shape;827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14400" y="3817350"/>
            <a:ext cx="3196325" cy="224590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5"/>
          <p:cNvSpPr txBox="1"/>
          <p:nvPr/>
        </p:nvSpPr>
        <p:spPr>
          <a:xfrm>
            <a:off x="8892325" y="1553375"/>
            <a:ext cx="3306000" cy="20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</a:pPr>
            <a:r>
              <a:rPr lang="en-IN" b="1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7% of the twitter accounts mentioning EY have more than 10k followers while 34% have more than 1k.</a:t>
            </a:r>
            <a:endParaRPr b="1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Inter"/>
              <a:buChar char="●"/>
            </a:pPr>
            <a:r>
              <a:rPr lang="en-IN" b="1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Photos/Videos in tweets  have almost 10 times more engagement than simple Link and texts.</a:t>
            </a:r>
            <a:endParaRPr b="1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6"/>
          <p:cNvSpPr txBox="1"/>
          <p:nvPr/>
        </p:nvSpPr>
        <p:spPr>
          <a:xfrm>
            <a:off x="558347" y="361246"/>
            <a:ext cx="11081656" cy="36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Inter-Regular"/>
              <a:buNone/>
            </a:pPr>
            <a:r>
              <a:rPr lang="en-IN" sz="2400" b="0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  <a:t>LinkedIn observations</a:t>
            </a:r>
            <a:endParaRPr sz="1800" b="0">
              <a:solidFill>
                <a:schemeClr val="dk2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835" name="Google Shape;835;p6"/>
          <p:cNvSpPr/>
          <p:nvPr/>
        </p:nvSpPr>
        <p:spPr>
          <a:xfrm>
            <a:off x="6053406" y="706346"/>
            <a:ext cx="108000" cy="54453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836" name="Google Shape;836;p6"/>
          <p:cNvSpPr/>
          <p:nvPr/>
        </p:nvSpPr>
        <p:spPr>
          <a:xfrm>
            <a:off x="558347" y="4240687"/>
            <a:ext cx="5440631" cy="1657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72000" rIns="72000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7" name="Google Shape;837;p6"/>
          <p:cNvSpPr/>
          <p:nvPr/>
        </p:nvSpPr>
        <p:spPr>
          <a:xfrm>
            <a:off x="612775" y="904541"/>
            <a:ext cx="5440631" cy="339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8" name="Google Shape;838;p6"/>
          <p:cNvSpPr txBox="1"/>
          <p:nvPr/>
        </p:nvSpPr>
        <p:spPr>
          <a:xfrm>
            <a:off x="1404650" y="1255925"/>
            <a:ext cx="9501900" cy="40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rgbClr val="FFFFFF"/>
                </a:solidFill>
                <a:latin typeface="Inter-Regular"/>
                <a:ea typeface="Inter-Regular"/>
                <a:cs typeface="Inter-Regular"/>
                <a:sym typeface="Inter-Regular"/>
              </a:rPr>
              <a:t>LinkedIn is kept Out of Scope as its against the platform policy to scrap Linkedin data and this is clearly stated on the website.</a:t>
            </a:r>
            <a:endParaRPr sz="3200">
              <a:solidFill>
                <a:srgbClr val="FFFFFF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4" name="Google Shape;844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21983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7"/>
          <p:cNvSpPr/>
          <p:nvPr/>
        </p:nvSpPr>
        <p:spPr>
          <a:xfrm flipH="1">
            <a:off x="0" y="0"/>
            <a:ext cx="12198350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0"/>
                </a:srgbClr>
              </a:gs>
              <a:gs pos="100000">
                <a:schemeClr val="lt2"/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pic>
        <p:nvPicPr>
          <p:cNvPr id="846" name="Google Shape;846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86765" y="6356223"/>
            <a:ext cx="304114" cy="310896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7"/>
          <p:cNvSpPr/>
          <p:nvPr/>
        </p:nvSpPr>
        <p:spPr>
          <a:xfrm>
            <a:off x="757278" y="1723446"/>
            <a:ext cx="7901530" cy="17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900" b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Observations  and </a:t>
            </a:r>
            <a:endParaRPr sz="1100"/>
          </a:p>
          <a:p>
            <a:pPr marL="0" marR="0" lvl="0" indent="0" algn="l" rtl="0">
              <a:lnSpc>
                <a:spcPct val="91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900" b="1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Recommendations  </a:t>
            </a:r>
            <a:endParaRPr sz="1300" b="1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8"/>
          <p:cNvSpPr txBox="1"/>
          <p:nvPr/>
        </p:nvSpPr>
        <p:spPr>
          <a:xfrm>
            <a:off x="446175" y="1186750"/>
            <a:ext cx="4825500" cy="19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sp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  <a:t>Geographical recommendation</a:t>
            </a:r>
            <a:br>
              <a:rPr lang="en-IN" sz="1600" b="1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</a:br>
            <a:endParaRPr sz="1600" b="1">
              <a:solidFill>
                <a:schemeClr val="dk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356616" marR="0" lvl="0" indent="-356616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•"/>
            </a:pPr>
            <a:r>
              <a:rPr lang="en-IN" sz="12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The organization should focus on expanding reach in the Australian financial ecosystem</a:t>
            </a: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356616" marR="0" lvl="0" indent="-35661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•"/>
            </a:pPr>
            <a:r>
              <a:rPr lang="en-IN" sz="12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Sentiment for the company has seen a decline in India and Canada. The focus should be on improving this.</a:t>
            </a: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356616" marR="0" lvl="0" indent="-35661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-Regular"/>
              <a:buChar char="•"/>
            </a:pPr>
            <a:r>
              <a:rPr lang="en-IN" sz="12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EY is doing better in USA than other countries but still it is not best BIG4 company in USA among twitter.</a:t>
            </a: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sp>
        <p:nvSpPr>
          <p:cNvPr id="854" name="Google Shape;854;p8"/>
          <p:cNvSpPr txBox="1"/>
          <p:nvPr/>
        </p:nvSpPr>
        <p:spPr>
          <a:xfrm>
            <a:off x="5572025" y="1292213"/>
            <a:ext cx="5585700" cy="201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sp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  <a:t>Services recommendation</a:t>
            </a:r>
            <a:br>
              <a:rPr lang="en-IN" sz="1600" b="1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</a:br>
            <a:endParaRPr sz="1600" b="1">
              <a:solidFill>
                <a:schemeClr val="dk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356616" marR="0" lvl="0" indent="-35661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•"/>
            </a:pPr>
            <a:r>
              <a:rPr lang="en-IN" sz="12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EY should focus on the consulting segment</a:t>
            </a: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356616" marR="0" lvl="0" indent="-35661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•"/>
            </a:pPr>
            <a:r>
              <a:rPr lang="en-IN" sz="12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The organization has been doing fairly good with respect to the competitors on the Strategy &amp; Transaction segment and this can be improved further.  </a:t>
            </a:r>
            <a:endParaRPr sz="1200">
              <a:solidFill>
                <a:schemeClr val="lt1"/>
              </a:solidFill>
              <a:latin typeface="Inter-Regular"/>
              <a:ea typeface="Inter-Regular"/>
              <a:cs typeface="Inter-Regular"/>
              <a:sym typeface="Inter-Regular"/>
            </a:endParaRPr>
          </a:p>
        </p:txBody>
      </p:sp>
      <p:cxnSp>
        <p:nvCxnSpPr>
          <p:cNvPr id="855" name="Google Shape;855;p8"/>
          <p:cNvCxnSpPr/>
          <p:nvPr/>
        </p:nvCxnSpPr>
        <p:spPr>
          <a:xfrm>
            <a:off x="2327255" y="1691089"/>
            <a:ext cx="2467883" cy="0"/>
          </a:xfrm>
          <a:prstGeom prst="straightConnector1">
            <a:avLst/>
          </a:prstGeom>
          <a:noFill/>
          <a:ln w="9525" cap="flat" cmpd="sng">
            <a:solidFill>
              <a:srgbClr val="C4C4CD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6" name="Google Shape;856;p8"/>
          <p:cNvCxnSpPr/>
          <p:nvPr/>
        </p:nvCxnSpPr>
        <p:spPr>
          <a:xfrm>
            <a:off x="5140802" y="1691089"/>
            <a:ext cx="2467883" cy="0"/>
          </a:xfrm>
          <a:prstGeom prst="straightConnector1">
            <a:avLst/>
          </a:prstGeom>
          <a:noFill/>
          <a:ln w="9525" cap="flat" cmpd="sng">
            <a:solidFill>
              <a:srgbClr val="C4C4CD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7" name="Google Shape;857;p8"/>
          <p:cNvSpPr txBox="1"/>
          <p:nvPr/>
        </p:nvSpPr>
        <p:spPr>
          <a:xfrm>
            <a:off x="558350" y="3311225"/>
            <a:ext cx="4340400" cy="27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spAutoFit/>
          </a:bodyPr>
          <a:lstStyle/>
          <a:p>
            <a:pPr marL="0" marR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  <a:t>Social media recommendation  </a:t>
            </a:r>
            <a:br>
              <a:rPr lang="en-IN" sz="1600" b="1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</a:br>
            <a:endParaRPr sz="1600" b="1">
              <a:solidFill>
                <a:schemeClr val="dk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356616" marR="0" lvl="0" indent="-356616" algn="l" rtl="0">
              <a:lnSpc>
                <a:spcPct val="8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•"/>
            </a:pPr>
            <a:r>
              <a:rPr lang="en-IN" sz="12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Content being posted needs to be more visual in format, as the analysis suggests, this would bring more reach to the content.</a:t>
            </a:r>
            <a:endParaRPr>
              <a:latin typeface="Inter"/>
              <a:ea typeface="Inter"/>
              <a:cs typeface="Inter"/>
              <a:sym typeface="Inter"/>
            </a:endParaRPr>
          </a:p>
          <a:p>
            <a:pPr marL="356616" marR="0" lvl="0" indent="-35661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•"/>
            </a:pPr>
            <a:r>
              <a:rPr lang="en-IN" sz="12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The individual handles for EY services have been getting lesser reach. These should be leveraged to convey information about the work done.</a:t>
            </a:r>
            <a:endParaRPr>
              <a:solidFill>
                <a:srgbClr val="FFFF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56616" marR="0" lvl="0" indent="-35661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"/>
              <a:buChar char="•"/>
            </a:pPr>
            <a:r>
              <a:rPr lang="en-I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Use of more trending technology like AI,ML,Data science and more information on work regarding these technologies will increase reach for EY across social media.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56616" marR="0" lvl="0" indent="-35661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Inter"/>
              <a:buChar char="•"/>
            </a:pPr>
            <a:r>
              <a:rPr lang="en-IN" sz="12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As the analysis suggests, it is recommended that that tweets be put early evening for maximum engagement.  </a:t>
            </a:r>
            <a:endParaRPr sz="12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8" name="Google Shape;858;p8"/>
          <p:cNvSpPr txBox="1"/>
          <p:nvPr/>
        </p:nvSpPr>
        <p:spPr>
          <a:xfrm>
            <a:off x="5738819" y="5522375"/>
            <a:ext cx="6344100" cy="17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575" rIns="0" bIns="0" anchor="t" anchorCtr="0">
            <a:spAutoFit/>
          </a:bodyPr>
          <a:lstStyle/>
          <a:p>
            <a:pPr marL="0" marR="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8"/>
          <p:cNvSpPr txBox="1">
            <a:spLocks noGrp="1"/>
          </p:cNvSpPr>
          <p:nvPr>
            <p:ph type="title"/>
          </p:nvPr>
        </p:nvSpPr>
        <p:spPr>
          <a:xfrm>
            <a:off x="558347" y="309300"/>
            <a:ext cx="10978515" cy="590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Inter-Regular"/>
              <a:buNone/>
            </a:pPr>
            <a:r>
              <a:rPr lang="en-IN" sz="3200">
                <a:solidFill>
                  <a:schemeClr val="dk2"/>
                </a:solidFill>
              </a:rPr>
              <a:t>Observations and Recommendations </a:t>
            </a:r>
            <a:r>
              <a:rPr lang="en-IN">
                <a:solidFill>
                  <a:schemeClr val="dk2"/>
                </a:solidFill>
              </a:rPr>
              <a:t/>
            </a:r>
            <a:br>
              <a:rPr lang="en-IN">
                <a:solidFill>
                  <a:schemeClr val="dk2"/>
                </a:solidFill>
              </a:rPr>
            </a:br>
            <a:endParaRPr/>
          </a:p>
        </p:txBody>
      </p:sp>
      <p:sp>
        <p:nvSpPr>
          <p:cNvPr id="860" name="Google Shape;860;p8"/>
          <p:cNvSpPr txBox="1"/>
          <p:nvPr/>
        </p:nvSpPr>
        <p:spPr>
          <a:xfrm>
            <a:off x="5618600" y="3311225"/>
            <a:ext cx="5585700" cy="26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Arial"/>
              <a:buNone/>
            </a:pPr>
            <a:r>
              <a:rPr lang="en-IN" sz="1600" b="1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  <a:t>Social media recommendation  </a:t>
            </a:r>
            <a:br>
              <a:rPr lang="en-IN" sz="1600" b="1">
                <a:solidFill>
                  <a:schemeClr val="dk2"/>
                </a:solidFill>
                <a:latin typeface="Inter-Regular"/>
                <a:ea typeface="Inter-Regular"/>
                <a:cs typeface="Inter-Regular"/>
                <a:sym typeface="Inter-Regular"/>
              </a:rPr>
            </a:br>
            <a:endParaRPr sz="1600" b="1">
              <a:solidFill>
                <a:schemeClr val="dk2"/>
              </a:solidFill>
              <a:latin typeface="Inter-Regular"/>
              <a:ea typeface="Inter-Regular"/>
              <a:cs typeface="Inter-Regular"/>
              <a:sym typeface="Inter-Regular"/>
            </a:endParaRPr>
          </a:p>
          <a:p>
            <a:pPr marL="356616" lvl="0" indent="-35661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•"/>
            </a:pPr>
            <a:r>
              <a:rPr lang="en-IN" sz="1200">
                <a:solidFill>
                  <a:schemeClr val="lt1"/>
                </a:solidFill>
                <a:latin typeface="Inter-Regular"/>
                <a:ea typeface="Inter-Regular"/>
                <a:cs typeface="Inter-Regular"/>
                <a:sym typeface="Inter-Regular"/>
              </a:rPr>
              <a:t>@EYNews and @EYUS are the twitter account with most of the engagement and mentions.Other EY accounts need to be regularly updated. @EYnews handle is one of the most popular sources for engagement, it should be leveraged to promote the work of the services handles for more reach.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56616" lvl="0" indent="-35661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•"/>
            </a:pPr>
            <a:r>
              <a:rPr lang="en-I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EY should use term “BIG 4” more often in there posts in order to increase its engagement and reach.(Most of the time BIG 4 term is searched on social media) 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356616" lvl="0" indent="-356616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</a:pPr>
            <a:r>
              <a:rPr lang="en-I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Use of trendy hashtags like #Data #cybersecurity #innovation will help to reach more people.</a:t>
            </a: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0" algn="l" rtl="0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</a:pPr>
            <a:endParaRPr sz="12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Y dark background">
  <a:themeElements>
    <a:clrScheme name="EY Color">
      <a:dk1>
        <a:srgbClr val="2E2E38"/>
      </a:dk1>
      <a:lt1>
        <a:srgbClr val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Y light background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859</Words>
  <Application>Microsoft Office PowerPoint</Application>
  <PresentationFormat>Custom</PresentationFormat>
  <Paragraphs>112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Inter-Regular</vt:lpstr>
      <vt:lpstr>Georgia</vt:lpstr>
      <vt:lpstr>Inter</vt:lpstr>
      <vt:lpstr>Arial</vt:lpstr>
      <vt:lpstr>EY dark background</vt:lpstr>
      <vt:lpstr>EY light background</vt:lpstr>
      <vt:lpstr>Social media conversation analysis report </vt:lpstr>
      <vt:lpstr>PowerPoint Presentation</vt:lpstr>
      <vt:lpstr>Social Media conversation analysis</vt:lpstr>
      <vt:lpstr>Overall Insights The overall analysis suggests, EY performs well across the 4 major services, with a scope  for improvement on the consulting segment</vt:lpstr>
      <vt:lpstr>                   Statistics/Graphs comparing EY with other BIG4</vt:lpstr>
      <vt:lpstr>PowerPoint Presentation</vt:lpstr>
      <vt:lpstr>PowerPoint Presentation</vt:lpstr>
      <vt:lpstr>PowerPoint Presentation</vt:lpstr>
      <vt:lpstr>Observations and Recommendations  </vt:lpstr>
      <vt:lpstr>Technology Stack</vt:lpstr>
      <vt:lpstr>                                          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conversation analysis report </dc:title>
  <cp:lastModifiedBy>abhin</cp:lastModifiedBy>
  <cp:revision>1</cp:revision>
  <dcterms:created xsi:type="dcterms:W3CDTF">2016-03-16T05:57:48Z</dcterms:created>
  <dcterms:modified xsi:type="dcterms:W3CDTF">2021-01-11T15:45:07Z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0x010100A2CE81D0E9067B4C9491F29EF2260D9A</vt:lpwstr>
  </property>
</Properties>
</file>