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5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70" r:id="rId13"/>
    <p:sldId id="268" r:id="rId14"/>
    <p:sldId id="269" r:id="rId15"/>
    <p:sldId id="272" r:id="rId16"/>
    <p:sldId id="273" r:id="rId17"/>
    <p:sldId id="271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BCF3"/>
    <a:srgbClr val="93A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656C48-DAA1-954F-AC44-79E2F963E303}" v="5357" dt="2024-01-27T17:31:39.0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45"/>
  </p:normalViewPr>
  <p:slideViewPr>
    <p:cSldViewPr snapToGrid="0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EBBB92-A05E-B345-BD23-13C543D3B4C6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D03CD98-B063-4046-B05E-8193003FC166}">
      <dgm:prSet phldrT="[Text]" custT="1"/>
      <dgm:spPr/>
      <dgm:t>
        <a:bodyPr/>
        <a:lstStyle/>
        <a:p>
          <a:r>
            <a:rPr lang="en-GB" sz="1400" dirty="0"/>
            <a:t>Input Data</a:t>
          </a:r>
        </a:p>
      </dgm:t>
    </dgm:pt>
    <dgm:pt modelId="{00AA35F6-9AE2-C240-A7C7-B7F727D4E57F}" type="parTrans" cxnId="{570222D2-80B3-FB49-8AA8-5AED76F63708}">
      <dgm:prSet/>
      <dgm:spPr/>
      <dgm:t>
        <a:bodyPr/>
        <a:lstStyle/>
        <a:p>
          <a:endParaRPr lang="en-GB"/>
        </a:p>
      </dgm:t>
    </dgm:pt>
    <dgm:pt modelId="{19775A96-C311-F540-92F1-BFE29C4DA0C0}" type="sibTrans" cxnId="{570222D2-80B3-FB49-8AA8-5AED76F63708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E8374BED-656B-BE41-80D1-DA112CB6FDF7}">
      <dgm:prSet phldrT="[Text]" custT="1"/>
      <dgm:spPr/>
      <dgm:t>
        <a:bodyPr/>
        <a:lstStyle/>
        <a:p>
          <a:r>
            <a:rPr lang="en-GB" sz="1400" dirty="0"/>
            <a:t>Feed Input data</a:t>
          </a:r>
        </a:p>
      </dgm:t>
    </dgm:pt>
    <dgm:pt modelId="{9B12098B-D9D7-BD42-9078-C60669199A36}" type="parTrans" cxnId="{D9DD355D-8ED7-FD48-870D-A3689D955787}">
      <dgm:prSet/>
      <dgm:spPr/>
      <dgm:t>
        <a:bodyPr/>
        <a:lstStyle/>
        <a:p>
          <a:endParaRPr lang="en-GB"/>
        </a:p>
      </dgm:t>
    </dgm:pt>
    <dgm:pt modelId="{FA4C04CE-06AD-E544-A333-0F8ACBE124D7}" type="sibTrans" cxnId="{D9DD355D-8ED7-FD48-870D-A3689D955787}">
      <dgm:prSet/>
      <dgm:spPr/>
      <dgm:t>
        <a:bodyPr/>
        <a:lstStyle/>
        <a:p>
          <a:endParaRPr lang="en-GB"/>
        </a:p>
      </dgm:t>
    </dgm:pt>
    <dgm:pt modelId="{A6D168D4-6B05-2C43-A70D-BFFCF4980648}">
      <dgm:prSet phldrT="[Text]" custT="1"/>
      <dgm:spPr/>
      <dgm:t>
        <a:bodyPr/>
        <a:lstStyle/>
        <a:p>
          <a:r>
            <a:rPr lang="en-GB" sz="1400" dirty="0"/>
            <a:t>Encoding variables</a:t>
          </a:r>
        </a:p>
      </dgm:t>
    </dgm:pt>
    <dgm:pt modelId="{4A8E14B3-9C8F-D64E-9E17-028E177F484F}" type="parTrans" cxnId="{1015E4CD-CF7C-3448-8C36-6D4FDEEB58D0}">
      <dgm:prSet/>
      <dgm:spPr/>
      <dgm:t>
        <a:bodyPr/>
        <a:lstStyle/>
        <a:p>
          <a:endParaRPr lang="en-GB"/>
        </a:p>
      </dgm:t>
    </dgm:pt>
    <dgm:pt modelId="{52EA692C-8782-914F-B6CA-F4D122B9FD5B}" type="sibTrans" cxnId="{1015E4CD-CF7C-3448-8C36-6D4FDEEB58D0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9C206540-CF68-D045-BDCE-57C62ABF7289}">
      <dgm:prSet phldrT="[Text]" custT="1"/>
      <dgm:spPr/>
      <dgm:t>
        <a:bodyPr/>
        <a:lstStyle/>
        <a:p>
          <a:r>
            <a:rPr lang="en-GB" sz="1200" dirty="0"/>
            <a:t>Encoding categorical variables</a:t>
          </a:r>
        </a:p>
      </dgm:t>
    </dgm:pt>
    <dgm:pt modelId="{7097C92D-8169-B64C-964F-D2FFC2B21653}" type="parTrans" cxnId="{2248DDF4-2408-DE4A-8847-A46492DC54C4}">
      <dgm:prSet/>
      <dgm:spPr/>
      <dgm:t>
        <a:bodyPr/>
        <a:lstStyle/>
        <a:p>
          <a:endParaRPr lang="en-GB"/>
        </a:p>
      </dgm:t>
    </dgm:pt>
    <dgm:pt modelId="{FC2CFC3A-A991-E34E-99E2-7DF8C500AA2E}" type="sibTrans" cxnId="{2248DDF4-2408-DE4A-8847-A46492DC54C4}">
      <dgm:prSet/>
      <dgm:spPr/>
      <dgm:t>
        <a:bodyPr/>
        <a:lstStyle/>
        <a:p>
          <a:endParaRPr lang="en-GB"/>
        </a:p>
      </dgm:t>
    </dgm:pt>
    <dgm:pt modelId="{09797458-3F95-ED44-AA54-721D674999F2}">
      <dgm:prSet phldrT="[Text]" custT="1"/>
      <dgm:spPr/>
      <dgm:t>
        <a:bodyPr/>
        <a:lstStyle/>
        <a:p>
          <a:r>
            <a:rPr lang="en-GB" sz="1400" dirty="0"/>
            <a:t>Feature Selection</a:t>
          </a:r>
        </a:p>
      </dgm:t>
    </dgm:pt>
    <dgm:pt modelId="{B66D3C68-07F1-8B4F-BE6F-DD0F299DCC80}" type="parTrans" cxnId="{C07F10BB-64CF-E74C-A6BB-FA6231114C62}">
      <dgm:prSet/>
      <dgm:spPr/>
      <dgm:t>
        <a:bodyPr/>
        <a:lstStyle/>
        <a:p>
          <a:endParaRPr lang="en-GB"/>
        </a:p>
      </dgm:t>
    </dgm:pt>
    <dgm:pt modelId="{C831139C-8481-3640-8D4A-214D576BCCC0}" type="sibTrans" cxnId="{C07F10BB-64CF-E74C-A6BB-FA6231114C62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EB9097DD-F51F-404B-ACC5-AD614C11A282}">
      <dgm:prSet phldrT="[Text]"/>
      <dgm:spPr/>
      <dgm:t>
        <a:bodyPr/>
        <a:lstStyle/>
        <a:p>
          <a:r>
            <a:rPr lang="en-GB" dirty="0"/>
            <a:t>missing values</a:t>
          </a:r>
        </a:p>
      </dgm:t>
    </dgm:pt>
    <dgm:pt modelId="{0516B84A-EF9B-C645-A13E-3B061273AB01}" type="parTrans" cxnId="{4D2136DA-F2C3-3749-A414-B5DE7A96BF62}">
      <dgm:prSet/>
      <dgm:spPr/>
      <dgm:t>
        <a:bodyPr/>
        <a:lstStyle/>
        <a:p>
          <a:endParaRPr lang="en-GB"/>
        </a:p>
      </dgm:t>
    </dgm:pt>
    <dgm:pt modelId="{6F6A656F-FDA3-4E4F-AF58-2BF6BCA17B1C}" type="sibTrans" cxnId="{4D2136DA-F2C3-3749-A414-B5DE7A96BF62}">
      <dgm:prSet/>
      <dgm:spPr/>
      <dgm:t>
        <a:bodyPr/>
        <a:lstStyle/>
        <a:p>
          <a:endParaRPr lang="en-GB"/>
        </a:p>
      </dgm:t>
    </dgm:pt>
    <dgm:pt modelId="{BF7884B9-A017-5445-B138-9CD6332A8002}">
      <dgm:prSet phldrT="[Text]" custT="1"/>
      <dgm:spPr/>
      <dgm:t>
        <a:bodyPr/>
        <a:lstStyle/>
        <a:p>
          <a:r>
            <a:rPr lang="en-GB" sz="1400" dirty="0"/>
            <a:t>Model Development</a:t>
          </a:r>
        </a:p>
      </dgm:t>
    </dgm:pt>
    <dgm:pt modelId="{49BE940C-897F-754F-9650-E0265AC320CD}" type="parTrans" cxnId="{6C14A187-04BF-564D-BC5A-8131EBB2A91B}">
      <dgm:prSet/>
      <dgm:spPr/>
      <dgm:t>
        <a:bodyPr/>
        <a:lstStyle/>
        <a:p>
          <a:endParaRPr lang="en-GB"/>
        </a:p>
      </dgm:t>
    </dgm:pt>
    <dgm:pt modelId="{A6A95E55-2556-CF43-82D8-7358FBBD60FF}" type="sibTrans" cxnId="{6C14A187-04BF-564D-BC5A-8131EBB2A91B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E89DF96C-DBEB-2748-9F58-862DEB789F8E}">
      <dgm:prSet phldrT="[Text]" custT="1"/>
      <dgm:spPr/>
      <dgm:t>
        <a:bodyPr/>
        <a:lstStyle/>
        <a:p>
          <a:r>
            <a:rPr lang="en-GB" sz="1400" dirty="0"/>
            <a:t>Model Performance &amp; validation</a:t>
          </a:r>
        </a:p>
      </dgm:t>
    </dgm:pt>
    <dgm:pt modelId="{CEA9591D-61FA-A548-AE08-E5B3A275A650}" type="parTrans" cxnId="{D036830C-0707-914D-BB7B-2E77B16DA3D3}">
      <dgm:prSet/>
      <dgm:spPr/>
      <dgm:t>
        <a:bodyPr/>
        <a:lstStyle/>
        <a:p>
          <a:endParaRPr lang="en-GB"/>
        </a:p>
      </dgm:t>
    </dgm:pt>
    <dgm:pt modelId="{715A845E-C769-0044-8EF4-4240B9EEB2F4}" type="sibTrans" cxnId="{D036830C-0707-914D-BB7B-2E77B16DA3D3}">
      <dgm:prSet/>
      <dgm:spPr/>
      <dgm:t>
        <a:bodyPr/>
        <a:lstStyle/>
        <a:p>
          <a:endParaRPr lang="en-GB"/>
        </a:p>
      </dgm:t>
    </dgm:pt>
    <dgm:pt modelId="{1AE18B46-DD97-8147-B442-6BADE67D7CEF}">
      <dgm:prSet/>
      <dgm:spPr/>
      <dgm:t>
        <a:bodyPr/>
        <a:lstStyle/>
        <a:p>
          <a:r>
            <a:rPr lang="en-GB" dirty="0"/>
            <a:t>single unique values</a:t>
          </a:r>
        </a:p>
      </dgm:t>
    </dgm:pt>
    <dgm:pt modelId="{F42C18C3-6056-FF4C-A67B-C80209B773A6}" type="parTrans" cxnId="{0DA6A375-8235-9E42-885A-C5525DFEBBA5}">
      <dgm:prSet/>
      <dgm:spPr/>
      <dgm:t>
        <a:bodyPr/>
        <a:lstStyle/>
        <a:p>
          <a:endParaRPr lang="en-GB"/>
        </a:p>
      </dgm:t>
    </dgm:pt>
    <dgm:pt modelId="{4B94F99F-ED6B-EC4B-A335-545B625753A6}" type="sibTrans" cxnId="{0DA6A375-8235-9E42-885A-C5525DFEBBA5}">
      <dgm:prSet/>
      <dgm:spPr/>
      <dgm:t>
        <a:bodyPr/>
        <a:lstStyle/>
        <a:p>
          <a:endParaRPr lang="en-GB"/>
        </a:p>
      </dgm:t>
    </dgm:pt>
    <dgm:pt modelId="{45A131DD-6E00-DC4A-B8F3-05177C367052}">
      <dgm:prSet/>
      <dgm:spPr/>
      <dgm:t>
        <a:bodyPr/>
        <a:lstStyle/>
        <a:p>
          <a:r>
            <a:rPr lang="en-GB"/>
            <a:t>Feature importance</a:t>
          </a:r>
          <a:endParaRPr lang="en-GB" dirty="0"/>
        </a:p>
      </dgm:t>
    </dgm:pt>
    <dgm:pt modelId="{57B0BC43-6020-3A4C-BE47-5554E837D968}" type="parTrans" cxnId="{897F9747-9E37-864E-B36E-955A4318084F}">
      <dgm:prSet/>
      <dgm:spPr/>
      <dgm:t>
        <a:bodyPr/>
        <a:lstStyle/>
        <a:p>
          <a:endParaRPr lang="en-GB"/>
        </a:p>
      </dgm:t>
    </dgm:pt>
    <dgm:pt modelId="{3B59EA1F-D846-EE40-9643-55A21EFD0663}" type="sibTrans" cxnId="{897F9747-9E37-864E-B36E-955A4318084F}">
      <dgm:prSet/>
      <dgm:spPr/>
      <dgm:t>
        <a:bodyPr/>
        <a:lstStyle/>
        <a:p>
          <a:endParaRPr lang="en-GB"/>
        </a:p>
      </dgm:t>
    </dgm:pt>
    <dgm:pt modelId="{18724B34-10E7-0C41-B1C9-A9B2D8EBAB75}">
      <dgm:prSet/>
      <dgm:spPr/>
      <dgm:t>
        <a:bodyPr/>
        <a:lstStyle/>
        <a:p>
          <a:r>
            <a:rPr lang="en-GB" dirty="0"/>
            <a:t>Correlation</a:t>
          </a:r>
        </a:p>
      </dgm:t>
    </dgm:pt>
    <dgm:pt modelId="{B118F5B4-FDD0-894C-8F4B-BAE610F7285D}" type="parTrans" cxnId="{2E88765A-1657-A24C-A323-A865AB6519B4}">
      <dgm:prSet/>
      <dgm:spPr/>
      <dgm:t>
        <a:bodyPr/>
        <a:lstStyle/>
        <a:p>
          <a:endParaRPr lang="en-GB"/>
        </a:p>
      </dgm:t>
    </dgm:pt>
    <dgm:pt modelId="{B678AAFA-361F-584E-8B4B-F8E706CF9A3A}" type="sibTrans" cxnId="{2E88765A-1657-A24C-A323-A865AB6519B4}">
      <dgm:prSet/>
      <dgm:spPr/>
      <dgm:t>
        <a:bodyPr/>
        <a:lstStyle/>
        <a:p>
          <a:endParaRPr lang="en-GB"/>
        </a:p>
      </dgm:t>
    </dgm:pt>
    <dgm:pt modelId="{81EFB480-752A-1244-AAAF-C8A4033DE617}">
      <dgm:prSet/>
      <dgm:spPr/>
      <dgm:t>
        <a:bodyPr/>
        <a:lstStyle/>
        <a:p>
          <a:r>
            <a:rPr lang="en-GB" dirty="0" err="1"/>
            <a:t>LightGBM</a:t>
          </a:r>
          <a:r>
            <a:rPr lang="en-GB" dirty="0"/>
            <a:t> Model development</a:t>
          </a:r>
        </a:p>
      </dgm:t>
    </dgm:pt>
    <dgm:pt modelId="{798CDCCC-740E-D84F-B8A5-82228684BDB8}" type="parTrans" cxnId="{5562294D-B2EF-2B4F-B898-8F2DBBB91E98}">
      <dgm:prSet/>
      <dgm:spPr/>
      <dgm:t>
        <a:bodyPr/>
        <a:lstStyle/>
        <a:p>
          <a:endParaRPr lang="en-GB"/>
        </a:p>
      </dgm:t>
    </dgm:pt>
    <dgm:pt modelId="{50378002-C41E-604F-9031-D8AAE9F8AB91}" type="sibTrans" cxnId="{5562294D-B2EF-2B4F-B898-8F2DBBB91E98}">
      <dgm:prSet/>
      <dgm:spPr/>
      <dgm:t>
        <a:bodyPr/>
        <a:lstStyle/>
        <a:p>
          <a:endParaRPr lang="en-GB"/>
        </a:p>
      </dgm:t>
    </dgm:pt>
    <dgm:pt modelId="{4FE121E2-11FC-314B-8C31-D1E7A5C30E59}">
      <dgm:prSet/>
      <dgm:spPr/>
      <dgm:t>
        <a:bodyPr/>
        <a:lstStyle/>
        <a:p>
          <a:r>
            <a:rPr lang="en-GB" dirty="0"/>
            <a:t>Calculating Precision, Recall, F1 Score, ROC Curve, Confusion matrix</a:t>
          </a:r>
        </a:p>
      </dgm:t>
    </dgm:pt>
    <dgm:pt modelId="{586ED1A2-098C-E744-9B9E-938B86249150}" type="parTrans" cxnId="{957C38FC-C76F-474E-A1F9-3A276BDB8471}">
      <dgm:prSet/>
      <dgm:spPr/>
      <dgm:t>
        <a:bodyPr/>
        <a:lstStyle/>
        <a:p>
          <a:endParaRPr lang="en-GB"/>
        </a:p>
      </dgm:t>
    </dgm:pt>
    <dgm:pt modelId="{029E03DA-0CE5-3349-A3EA-B14EC582D7E3}" type="sibTrans" cxnId="{957C38FC-C76F-474E-A1F9-3A276BDB8471}">
      <dgm:prSet/>
      <dgm:spPr/>
      <dgm:t>
        <a:bodyPr/>
        <a:lstStyle/>
        <a:p>
          <a:endParaRPr lang="en-GB"/>
        </a:p>
      </dgm:t>
    </dgm:pt>
    <dgm:pt modelId="{E10E7E02-F1A0-3A43-9892-9F8F3E6755C2}">
      <dgm:prSet/>
      <dgm:spPr/>
      <dgm:t>
        <a:bodyPr/>
        <a:lstStyle/>
        <a:p>
          <a:r>
            <a:rPr lang="en-GB" dirty="0"/>
            <a:t>K-Fold cross validation</a:t>
          </a:r>
        </a:p>
      </dgm:t>
    </dgm:pt>
    <dgm:pt modelId="{62FD525A-20FF-0640-B69C-ADF5B2579432}" type="parTrans" cxnId="{04A5B186-72E1-A349-8D18-F1E484BED61C}">
      <dgm:prSet/>
      <dgm:spPr/>
      <dgm:t>
        <a:bodyPr/>
        <a:lstStyle/>
        <a:p>
          <a:endParaRPr lang="en-GB"/>
        </a:p>
      </dgm:t>
    </dgm:pt>
    <dgm:pt modelId="{B7C3B20A-C39A-D54A-8231-C2F93E7F6F1E}" type="sibTrans" cxnId="{04A5B186-72E1-A349-8D18-F1E484BED61C}">
      <dgm:prSet/>
      <dgm:spPr/>
      <dgm:t>
        <a:bodyPr/>
        <a:lstStyle/>
        <a:p>
          <a:endParaRPr lang="en-GB"/>
        </a:p>
      </dgm:t>
    </dgm:pt>
    <dgm:pt modelId="{B8DF85DB-C389-6149-8AC4-26FE25AD6749}">
      <dgm:prSet/>
      <dgm:spPr/>
      <dgm:t>
        <a:bodyPr/>
        <a:lstStyle/>
        <a:p>
          <a:r>
            <a:rPr lang="en-GB" dirty="0"/>
            <a:t>Baseline model development – logistic reg.</a:t>
          </a:r>
        </a:p>
      </dgm:t>
    </dgm:pt>
    <dgm:pt modelId="{D723F604-A017-C64B-AD91-17D357BF4098}" type="parTrans" cxnId="{C6FB6AE1-D12E-D644-AAE3-C63BA8DD28EE}">
      <dgm:prSet/>
      <dgm:spPr/>
      <dgm:t>
        <a:bodyPr/>
        <a:lstStyle/>
        <a:p>
          <a:endParaRPr lang="en-GB"/>
        </a:p>
      </dgm:t>
    </dgm:pt>
    <dgm:pt modelId="{19301E92-0EE3-6E46-AC5E-E1CEF40973EE}" type="sibTrans" cxnId="{C6FB6AE1-D12E-D644-AAE3-C63BA8DD28EE}">
      <dgm:prSet/>
      <dgm:spPr/>
      <dgm:t>
        <a:bodyPr/>
        <a:lstStyle/>
        <a:p>
          <a:endParaRPr lang="en-GB"/>
        </a:p>
      </dgm:t>
    </dgm:pt>
    <dgm:pt modelId="{3816787C-ADB0-E349-A9FC-2B9CC77904FD}" type="pres">
      <dgm:prSet presAssocID="{C7EBBB92-A05E-B345-BD23-13C543D3B4C6}" presName="linearFlow" presStyleCnt="0">
        <dgm:presLayoutVars>
          <dgm:dir/>
          <dgm:animLvl val="lvl"/>
          <dgm:resizeHandles val="exact"/>
        </dgm:presLayoutVars>
      </dgm:prSet>
      <dgm:spPr/>
    </dgm:pt>
    <dgm:pt modelId="{7D7BD91A-0086-7849-8B8E-E73586606CFD}" type="pres">
      <dgm:prSet presAssocID="{4D03CD98-B063-4046-B05E-8193003FC166}" presName="composite" presStyleCnt="0"/>
      <dgm:spPr/>
    </dgm:pt>
    <dgm:pt modelId="{7057ABBC-7884-4047-B94F-91221DBDC3BA}" type="pres">
      <dgm:prSet presAssocID="{4D03CD98-B063-4046-B05E-8193003FC166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1C3A0527-2B90-D546-BB12-0A668D26D0B7}" type="pres">
      <dgm:prSet presAssocID="{4D03CD98-B063-4046-B05E-8193003FC166}" presName="parSh" presStyleLbl="node1" presStyleIdx="0" presStyleCnt="5" custScaleX="141820" custScaleY="132303" custLinFactNeighborX="907" custLinFactNeighborY="-64176"/>
      <dgm:spPr/>
    </dgm:pt>
    <dgm:pt modelId="{2EC973F6-AFF9-C747-8D6B-235AA19CE8B0}" type="pres">
      <dgm:prSet presAssocID="{4D03CD98-B063-4046-B05E-8193003FC166}" presName="desTx" presStyleLbl="fgAcc1" presStyleIdx="0" presStyleCnt="5" custScaleX="107828" custScaleY="103579" custLinFactNeighborX="6626" custLinFactNeighborY="-11330">
        <dgm:presLayoutVars>
          <dgm:bulletEnabled val="1"/>
        </dgm:presLayoutVars>
      </dgm:prSet>
      <dgm:spPr/>
    </dgm:pt>
    <dgm:pt modelId="{DA2A9326-8764-D940-915C-5CD019900B6C}" type="pres">
      <dgm:prSet presAssocID="{19775A96-C311-F540-92F1-BFE29C4DA0C0}" presName="sibTrans" presStyleLbl="sibTrans2D1" presStyleIdx="0" presStyleCnt="4"/>
      <dgm:spPr/>
    </dgm:pt>
    <dgm:pt modelId="{BA9547E6-4651-0149-8337-261CFB7CE40A}" type="pres">
      <dgm:prSet presAssocID="{19775A96-C311-F540-92F1-BFE29C4DA0C0}" presName="connTx" presStyleLbl="sibTrans2D1" presStyleIdx="0" presStyleCnt="4"/>
      <dgm:spPr/>
    </dgm:pt>
    <dgm:pt modelId="{4D89E998-218D-4F4E-9209-79FCA66AFE21}" type="pres">
      <dgm:prSet presAssocID="{A6D168D4-6B05-2C43-A70D-BFFCF4980648}" presName="composite" presStyleCnt="0"/>
      <dgm:spPr/>
    </dgm:pt>
    <dgm:pt modelId="{F6D137FF-9A5A-0F4D-A544-608AEDA18769}" type="pres">
      <dgm:prSet presAssocID="{A6D168D4-6B05-2C43-A70D-BFFCF4980648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3D912CA-64D4-5345-978B-2F2814268321}" type="pres">
      <dgm:prSet presAssocID="{A6D168D4-6B05-2C43-A70D-BFFCF4980648}" presName="parSh" presStyleLbl="node1" presStyleIdx="1" presStyleCnt="5" custScaleX="141820" custScaleY="132303" custLinFactNeighborX="907" custLinFactNeighborY="-64176"/>
      <dgm:spPr/>
    </dgm:pt>
    <dgm:pt modelId="{8E74BD88-6EC2-6546-8F61-359C888190E3}" type="pres">
      <dgm:prSet presAssocID="{A6D168D4-6B05-2C43-A70D-BFFCF4980648}" presName="desTx" presStyleLbl="fgAcc1" presStyleIdx="1" presStyleCnt="5" custScaleX="107828" custScaleY="103579" custLinFactNeighborX="6626" custLinFactNeighborY="-11330">
        <dgm:presLayoutVars>
          <dgm:bulletEnabled val="1"/>
        </dgm:presLayoutVars>
      </dgm:prSet>
      <dgm:spPr/>
    </dgm:pt>
    <dgm:pt modelId="{BE1F1A54-AAF6-6642-8CD4-B7DC2492C873}" type="pres">
      <dgm:prSet presAssocID="{52EA692C-8782-914F-B6CA-F4D122B9FD5B}" presName="sibTrans" presStyleLbl="sibTrans2D1" presStyleIdx="1" presStyleCnt="4"/>
      <dgm:spPr/>
    </dgm:pt>
    <dgm:pt modelId="{6523BD41-6619-474D-AE00-116EF1A3ECEA}" type="pres">
      <dgm:prSet presAssocID="{52EA692C-8782-914F-B6CA-F4D122B9FD5B}" presName="connTx" presStyleLbl="sibTrans2D1" presStyleIdx="1" presStyleCnt="4"/>
      <dgm:spPr/>
    </dgm:pt>
    <dgm:pt modelId="{C25093E4-1C46-1242-B3AE-B1C339EA294E}" type="pres">
      <dgm:prSet presAssocID="{09797458-3F95-ED44-AA54-721D674999F2}" presName="composite" presStyleCnt="0"/>
      <dgm:spPr/>
    </dgm:pt>
    <dgm:pt modelId="{BC5837D2-C6FD-EA43-A621-A0E1E83658F7}" type="pres">
      <dgm:prSet presAssocID="{09797458-3F95-ED44-AA54-721D674999F2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291D377-0C64-4B4E-A629-C727F4445E73}" type="pres">
      <dgm:prSet presAssocID="{09797458-3F95-ED44-AA54-721D674999F2}" presName="parSh" presStyleLbl="node1" presStyleIdx="2" presStyleCnt="5" custScaleX="141820" custScaleY="132303" custLinFactNeighborX="907" custLinFactNeighborY="-64176"/>
      <dgm:spPr/>
    </dgm:pt>
    <dgm:pt modelId="{39427B5D-E25F-8746-8FC2-8EE6C2262B30}" type="pres">
      <dgm:prSet presAssocID="{09797458-3F95-ED44-AA54-721D674999F2}" presName="desTx" presStyleLbl="fgAcc1" presStyleIdx="2" presStyleCnt="5" custScaleX="107828" custScaleY="103579" custLinFactNeighborX="6626" custLinFactNeighborY="-11330">
        <dgm:presLayoutVars>
          <dgm:bulletEnabled val="1"/>
        </dgm:presLayoutVars>
      </dgm:prSet>
      <dgm:spPr/>
    </dgm:pt>
    <dgm:pt modelId="{BEA509C7-97EF-FA41-800B-2BDD1855399E}" type="pres">
      <dgm:prSet presAssocID="{C831139C-8481-3640-8D4A-214D576BCCC0}" presName="sibTrans" presStyleLbl="sibTrans2D1" presStyleIdx="2" presStyleCnt="4"/>
      <dgm:spPr/>
    </dgm:pt>
    <dgm:pt modelId="{149A16FA-0CFC-5E41-834C-2E3ADBD7CA08}" type="pres">
      <dgm:prSet presAssocID="{C831139C-8481-3640-8D4A-214D576BCCC0}" presName="connTx" presStyleLbl="sibTrans2D1" presStyleIdx="2" presStyleCnt="4"/>
      <dgm:spPr/>
    </dgm:pt>
    <dgm:pt modelId="{2E871594-18D7-C84F-94C7-9589D7A7F427}" type="pres">
      <dgm:prSet presAssocID="{BF7884B9-A017-5445-B138-9CD6332A8002}" presName="composite" presStyleCnt="0"/>
      <dgm:spPr/>
    </dgm:pt>
    <dgm:pt modelId="{F12AB075-0AE9-254B-9F11-87BA8C0A2D18}" type="pres">
      <dgm:prSet presAssocID="{BF7884B9-A017-5445-B138-9CD6332A8002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FB0A81D7-6428-CE4A-BA6E-2FDB75948395}" type="pres">
      <dgm:prSet presAssocID="{BF7884B9-A017-5445-B138-9CD6332A8002}" presName="parSh" presStyleLbl="node1" presStyleIdx="3" presStyleCnt="5" custScaleX="141820" custScaleY="132303" custLinFactNeighborX="907" custLinFactNeighborY="-64176"/>
      <dgm:spPr/>
    </dgm:pt>
    <dgm:pt modelId="{B9F471A0-9CFD-1541-9066-DE5BA24472B3}" type="pres">
      <dgm:prSet presAssocID="{BF7884B9-A017-5445-B138-9CD6332A8002}" presName="desTx" presStyleLbl="fgAcc1" presStyleIdx="3" presStyleCnt="5" custScaleX="107828" custScaleY="103579" custLinFactNeighborX="6626" custLinFactNeighborY="-11330">
        <dgm:presLayoutVars>
          <dgm:bulletEnabled val="1"/>
        </dgm:presLayoutVars>
      </dgm:prSet>
      <dgm:spPr/>
    </dgm:pt>
    <dgm:pt modelId="{14468E44-9BD3-9F43-BFBD-63DC50F6258C}" type="pres">
      <dgm:prSet presAssocID="{A6A95E55-2556-CF43-82D8-7358FBBD60FF}" presName="sibTrans" presStyleLbl="sibTrans2D1" presStyleIdx="3" presStyleCnt="4"/>
      <dgm:spPr/>
    </dgm:pt>
    <dgm:pt modelId="{F0E62E40-4CD7-064E-9591-795087BF7684}" type="pres">
      <dgm:prSet presAssocID="{A6A95E55-2556-CF43-82D8-7358FBBD60FF}" presName="connTx" presStyleLbl="sibTrans2D1" presStyleIdx="3" presStyleCnt="4"/>
      <dgm:spPr/>
    </dgm:pt>
    <dgm:pt modelId="{85A751C9-D47E-DF46-98E0-391A8A1CDAC5}" type="pres">
      <dgm:prSet presAssocID="{E89DF96C-DBEB-2748-9F58-862DEB789F8E}" presName="composite" presStyleCnt="0"/>
      <dgm:spPr/>
    </dgm:pt>
    <dgm:pt modelId="{2D3A608A-D46D-554E-BC16-DF0EDC9A5253}" type="pres">
      <dgm:prSet presAssocID="{E89DF96C-DBEB-2748-9F58-862DEB789F8E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D642212-F2EC-8A4D-B9AC-70516CDBD174}" type="pres">
      <dgm:prSet presAssocID="{E89DF96C-DBEB-2748-9F58-862DEB789F8E}" presName="parSh" presStyleLbl="node1" presStyleIdx="4" presStyleCnt="5" custScaleX="141820" custScaleY="132303" custLinFactNeighborX="907" custLinFactNeighborY="-64176"/>
      <dgm:spPr/>
    </dgm:pt>
    <dgm:pt modelId="{3D88D689-35E3-134B-99C3-91DBD5C2460E}" type="pres">
      <dgm:prSet presAssocID="{E89DF96C-DBEB-2748-9F58-862DEB789F8E}" presName="desTx" presStyleLbl="fgAcc1" presStyleIdx="4" presStyleCnt="5" custScaleX="107828" custScaleY="103579" custLinFactNeighborX="211" custLinFactNeighborY="-11330">
        <dgm:presLayoutVars>
          <dgm:bulletEnabled val="1"/>
        </dgm:presLayoutVars>
      </dgm:prSet>
      <dgm:spPr/>
    </dgm:pt>
  </dgm:ptLst>
  <dgm:cxnLst>
    <dgm:cxn modelId="{CA93A209-ACDD-E842-B3C2-17BBFC4391D1}" type="presOf" srcId="{45A131DD-6E00-DC4A-B8F3-05177C367052}" destId="{39427B5D-E25F-8746-8FC2-8EE6C2262B30}" srcOrd="0" destOrd="2" presId="urn:microsoft.com/office/officeart/2005/8/layout/process3"/>
    <dgm:cxn modelId="{D036830C-0707-914D-BB7B-2E77B16DA3D3}" srcId="{C7EBBB92-A05E-B345-BD23-13C543D3B4C6}" destId="{E89DF96C-DBEB-2748-9F58-862DEB789F8E}" srcOrd="4" destOrd="0" parTransId="{CEA9591D-61FA-A548-AE08-E5B3A275A650}" sibTransId="{715A845E-C769-0044-8EF4-4240B9EEB2F4}"/>
    <dgm:cxn modelId="{7DBC1B0D-0FB9-CC4E-A22E-78BDC33A2168}" type="presOf" srcId="{E8374BED-656B-BE41-80D1-DA112CB6FDF7}" destId="{2EC973F6-AFF9-C747-8D6B-235AA19CE8B0}" srcOrd="0" destOrd="0" presId="urn:microsoft.com/office/officeart/2005/8/layout/process3"/>
    <dgm:cxn modelId="{5CCC3719-CA1D-8840-AFEF-1AA1BC69E2D2}" type="presOf" srcId="{A6D168D4-6B05-2C43-A70D-BFFCF4980648}" destId="{F6D137FF-9A5A-0F4D-A544-608AEDA18769}" srcOrd="0" destOrd="0" presId="urn:microsoft.com/office/officeart/2005/8/layout/process3"/>
    <dgm:cxn modelId="{9EA4C21B-4735-4342-9982-E7DF96A1A0E7}" type="presOf" srcId="{A6D168D4-6B05-2C43-A70D-BFFCF4980648}" destId="{83D912CA-64D4-5345-978B-2F2814268321}" srcOrd="1" destOrd="0" presId="urn:microsoft.com/office/officeart/2005/8/layout/process3"/>
    <dgm:cxn modelId="{C53D1C1E-4ED5-6347-AE52-A0AA4008E4FA}" type="presOf" srcId="{BF7884B9-A017-5445-B138-9CD6332A8002}" destId="{F12AB075-0AE9-254B-9F11-87BA8C0A2D18}" srcOrd="0" destOrd="0" presId="urn:microsoft.com/office/officeart/2005/8/layout/process3"/>
    <dgm:cxn modelId="{367DF225-E631-1D4B-8010-2B4434AF1B88}" type="presOf" srcId="{C831139C-8481-3640-8D4A-214D576BCCC0}" destId="{BEA509C7-97EF-FA41-800B-2BDD1855399E}" srcOrd="0" destOrd="0" presId="urn:microsoft.com/office/officeart/2005/8/layout/process3"/>
    <dgm:cxn modelId="{AAF4D62E-D527-6748-A5EC-46365425562E}" type="presOf" srcId="{9C206540-CF68-D045-BDCE-57C62ABF7289}" destId="{8E74BD88-6EC2-6546-8F61-359C888190E3}" srcOrd="0" destOrd="0" presId="urn:microsoft.com/office/officeart/2005/8/layout/process3"/>
    <dgm:cxn modelId="{ADDAF93F-D360-DC4E-9B3A-7431F98E4C22}" type="presOf" srcId="{09797458-3F95-ED44-AA54-721D674999F2}" destId="{9291D377-0C64-4B4E-A629-C727F4445E73}" srcOrd="1" destOrd="0" presId="urn:microsoft.com/office/officeart/2005/8/layout/process3"/>
    <dgm:cxn modelId="{F051C146-0ADC-3846-A5F9-95025B9B398A}" type="presOf" srcId="{09797458-3F95-ED44-AA54-721D674999F2}" destId="{BC5837D2-C6FD-EA43-A621-A0E1E83658F7}" srcOrd="0" destOrd="0" presId="urn:microsoft.com/office/officeart/2005/8/layout/process3"/>
    <dgm:cxn modelId="{897F9747-9E37-864E-B36E-955A4318084F}" srcId="{09797458-3F95-ED44-AA54-721D674999F2}" destId="{45A131DD-6E00-DC4A-B8F3-05177C367052}" srcOrd="2" destOrd="0" parTransId="{57B0BC43-6020-3A4C-BE47-5554E837D968}" sibTransId="{3B59EA1F-D846-EE40-9643-55A21EFD0663}"/>
    <dgm:cxn modelId="{5562294D-B2EF-2B4F-B898-8F2DBBB91E98}" srcId="{BF7884B9-A017-5445-B138-9CD6332A8002}" destId="{81EFB480-752A-1244-AAAF-C8A4033DE617}" srcOrd="0" destOrd="0" parTransId="{798CDCCC-740E-D84F-B8A5-82228684BDB8}" sibTransId="{50378002-C41E-604F-9031-D8AAE9F8AB91}"/>
    <dgm:cxn modelId="{B261744F-F01B-E740-A6BD-0CB84714CE5D}" type="presOf" srcId="{C7EBBB92-A05E-B345-BD23-13C543D3B4C6}" destId="{3816787C-ADB0-E349-A9FC-2B9CC77904FD}" srcOrd="0" destOrd="0" presId="urn:microsoft.com/office/officeart/2005/8/layout/process3"/>
    <dgm:cxn modelId="{2E88765A-1657-A24C-A323-A865AB6519B4}" srcId="{09797458-3F95-ED44-AA54-721D674999F2}" destId="{18724B34-10E7-0C41-B1C9-A9B2D8EBAB75}" srcOrd="3" destOrd="0" parTransId="{B118F5B4-FDD0-894C-8F4B-BAE610F7285D}" sibTransId="{B678AAFA-361F-584E-8B4B-F8E706CF9A3A}"/>
    <dgm:cxn modelId="{D9DD355D-8ED7-FD48-870D-A3689D955787}" srcId="{4D03CD98-B063-4046-B05E-8193003FC166}" destId="{E8374BED-656B-BE41-80D1-DA112CB6FDF7}" srcOrd="0" destOrd="0" parTransId="{9B12098B-D9D7-BD42-9078-C60669199A36}" sibTransId="{FA4C04CE-06AD-E544-A333-0F8ACBE124D7}"/>
    <dgm:cxn modelId="{3847486A-783C-2441-8DF6-C86885AD94C4}" type="presOf" srcId="{C831139C-8481-3640-8D4A-214D576BCCC0}" destId="{149A16FA-0CFC-5E41-834C-2E3ADBD7CA08}" srcOrd="1" destOrd="0" presId="urn:microsoft.com/office/officeart/2005/8/layout/process3"/>
    <dgm:cxn modelId="{6103B073-4DE6-764A-AAD5-A2CEB9FFD591}" type="presOf" srcId="{E89DF96C-DBEB-2748-9F58-862DEB789F8E}" destId="{2D3A608A-D46D-554E-BC16-DF0EDC9A5253}" srcOrd="0" destOrd="0" presId="urn:microsoft.com/office/officeart/2005/8/layout/process3"/>
    <dgm:cxn modelId="{0DA6A375-8235-9E42-885A-C5525DFEBBA5}" srcId="{09797458-3F95-ED44-AA54-721D674999F2}" destId="{1AE18B46-DD97-8147-B442-6BADE67D7CEF}" srcOrd="1" destOrd="0" parTransId="{F42C18C3-6056-FF4C-A67B-C80209B773A6}" sibTransId="{4B94F99F-ED6B-EC4B-A335-545B625753A6}"/>
    <dgm:cxn modelId="{71C8A27D-FB5A-E24E-9CA6-BFBD28BB9E8A}" type="presOf" srcId="{4FE121E2-11FC-314B-8C31-D1E7A5C30E59}" destId="{3D88D689-35E3-134B-99C3-91DBD5C2460E}" srcOrd="0" destOrd="0" presId="urn:microsoft.com/office/officeart/2005/8/layout/process3"/>
    <dgm:cxn modelId="{BF9DAB82-B822-4443-97F6-B49FBE528708}" type="presOf" srcId="{81EFB480-752A-1244-AAAF-C8A4033DE617}" destId="{B9F471A0-9CFD-1541-9066-DE5BA24472B3}" srcOrd="0" destOrd="0" presId="urn:microsoft.com/office/officeart/2005/8/layout/process3"/>
    <dgm:cxn modelId="{851F4983-A817-7540-B994-D9FFE1B586F9}" type="presOf" srcId="{E10E7E02-F1A0-3A43-9892-9F8F3E6755C2}" destId="{3D88D689-35E3-134B-99C3-91DBD5C2460E}" srcOrd="0" destOrd="1" presId="urn:microsoft.com/office/officeart/2005/8/layout/process3"/>
    <dgm:cxn modelId="{1C8CB983-F024-994B-9F98-FCED30E06360}" type="presOf" srcId="{19775A96-C311-F540-92F1-BFE29C4DA0C0}" destId="{BA9547E6-4651-0149-8337-261CFB7CE40A}" srcOrd="1" destOrd="0" presId="urn:microsoft.com/office/officeart/2005/8/layout/process3"/>
    <dgm:cxn modelId="{04A5B186-72E1-A349-8D18-F1E484BED61C}" srcId="{E89DF96C-DBEB-2748-9F58-862DEB789F8E}" destId="{E10E7E02-F1A0-3A43-9892-9F8F3E6755C2}" srcOrd="1" destOrd="0" parTransId="{62FD525A-20FF-0640-B69C-ADF5B2579432}" sibTransId="{B7C3B20A-C39A-D54A-8231-C2F93E7F6F1E}"/>
    <dgm:cxn modelId="{6C14A187-04BF-564D-BC5A-8131EBB2A91B}" srcId="{C7EBBB92-A05E-B345-BD23-13C543D3B4C6}" destId="{BF7884B9-A017-5445-B138-9CD6332A8002}" srcOrd="3" destOrd="0" parTransId="{49BE940C-897F-754F-9650-E0265AC320CD}" sibTransId="{A6A95E55-2556-CF43-82D8-7358FBBD60FF}"/>
    <dgm:cxn modelId="{C12A038D-FFDD-A34F-BB48-1F6AFBA8F096}" type="presOf" srcId="{A6A95E55-2556-CF43-82D8-7358FBBD60FF}" destId="{F0E62E40-4CD7-064E-9591-795087BF7684}" srcOrd="1" destOrd="0" presId="urn:microsoft.com/office/officeart/2005/8/layout/process3"/>
    <dgm:cxn modelId="{F7D762AA-196A-C94A-BB46-F58212D79897}" type="presOf" srcId="{1AE18B46-DD97-8147-B442-6BADE67D7CEF}" destId="{39427B5D-E25F-8746-8FC2-8EE6C2262B30}" srcOrd="0" destOrd="1" presId="urn:microsoft.com/office/officeart/2005/8/layout/process3"/>
    <dgm:cxn modelId="{A8FEE8B6-6119-5E4D-BCE5-0D51E2420AD0}" type="presOf" srcId="{BF7884B9-A017-5445-B138-9CD6332A8002}" destId="{FB0A81D7-6428-CE4A-BA6E-2FDB75948395}" srcOrd="1" destOrd="0" presId="urn:microsoft.com/office/officeart/2005/8/layout/process3"/>
    <dgm:cxn modelId="{BFF7EBB7-36E8-6149-9245-A7A2A71BA04A}" type="presOf" srcId="{52EA692C-8782-914F-B6CA-F4D122B9FD5B}" destId="{BE1F1A54-AAF6-6642-8CD4-B7DC2492C873}" srcOrd="0" destOrd="0" presId="urn:microsoft.com/office/officeart/2005/8/layout/process3"/>
    <dgm:cxn modelId="{C07F10BB-64CF-E74C-A6BB-FA6231114C62}" srcId="{C7EBBB92-A05E-B345-BD23-13C543D3B4C6}" destId="{09797458-3F95-ED44-AA54-721D674999F2}" srcOrd="2" destOrd="0" parTransId="{B66D3C68-07F1-8B4F-BE6F-DD0F299DCC80}" sibTransId="{C831139C-8481-3640-8D4A-214D576BCCC0}"/>
    <dgm:cxn modelId="{0F5354BF-537B-B84F-88F5-564646F43FE9}" type="presOf" srcId="{EB9097DD-F51F-404B-ACC5-AD614C11A282}" destId="{39427B5D-E25F-8746-8FC2-8EE6C2262B30}" srcOrd="0" destOrd="0" presId="urn:microsoft.com/office/officeart/2005/8/layout/process3"/>
    <dgm:cxn modelId="{BD3F6FCC-0A3E-5A43-A55D-5640559EE8C6}" type="presOf" srcId="{A6A95E55-2556-CF43-82D8-7358FBBD60FF}" destId="{14468E44-9BD3-9F43-BFBD-63DC50F6258C}" srcOrd="0" destOrd="0" presId="urn:microsoft.com/office/officeart/2005/8/layout/process3"/>
    <dgm:cxn modelId="{1015E4CD-CF7C-3448-8C36-6D4FDEEB58D0}" srcId="{C7EBBB92-A05E-B345-BD23-13C543D3B4C6}" destId="{A6D168D4-6B05-2C43-A70D-BFFCF4980648}" srcOrd="1" destOrd="0" parTransId="{4A8E14B3-9C8F-D64E-9E17-028E177F484F}" sibTransId="{52EA692C-8782-914F-B6CA-F4D122B9FD5B}"/>
    <dgm:cxn modelId="{570222D2-80B3-FB49-8AA8-5AED76F63708}" srcId="{C7EBBB92-A05E-B345-BD23-13C543D3B4C6}" destId="{4D03CD98-B063-4046-B05E-8193003FC166}" srcOrd="0" destOrd="0" parTransId="{00AA35F6-9AE2-C240-A7C7-B7F727D4E57F}" sibTransId="{19775A96-C311-F540-92F1-BFE29C4DA0C0}"/>
    <dgm:cxn modelId="{344BA1D6-2314-EF4F-BFE5-A6C65F7DCB6E}" type="presOf" srcId="{4D03CD98-B063-4046-B05E-8193003FC166}" destId="{7057ABBC-7884-4047-B94F-91221DBDC3BA}" srcOrd="0" destOrd="0" presId="urn:microsoft.com/office/officeart/2005/8/layout/process3"/>
    <dgm:cxn modelId="{1C1DDDD9-B2E9-7D4E-905A-CBB81BA1199A}" type="presOf" srcId="{19775A96-C311-F540-92F1-BFE29C4DA0C0}" destId="{DA2A9326-8764-D940-915C-5CD019900B6C}" srcOrd="0" destOrd="0" presId="urn:microsoft.com/office/officeart/2005/8/layout/process3"/>
    <dgm:cxn modelId="{4D2136DA-F2C3-3749-A414-B5DE7A96BF62}" srcId="{09797458-3F95-ED44-AA54-721D674999F2}" destId="{EB9097DD-F51F-404B-ACC5-AD614C11A282}" srcOrd="0" destOrd="0" parTransId="{0516B84A-EF9B-C645-A13E-3B061273AB01}" sibTransId="{6F6A656F-FDA3-4E4F-AF58-2BF6BCA17B1C}"/>
    <dgm:cxn modelId="{C6FB6AE1-D12E-D644-AAE3-C63BA8DD28EE}" srcId="{BF7884B9-A017-5445-B138-9CD6332A8002}" destId="{B8DF85DB-C389-6149-8AC4-26FE25AD6749}" srcOrd="1" destOrd="0" parTransId="{D723F604-A017-C64B-AD91-17D357BF4098}" sibTransId="{19301E92-0EE3-6E46-AC5E-E1CEF40973EE}"/>
    <dgm:cxn modelId="{23F264EF-9DB2-B347-A9AA-1168B4AEF54B}" type="presOf" srcId="{18724B34-10E7-0C41-B1C9-A9B2D8EBAB75}" destId="{39427B5D-E25F-8746-8FC2-8EE6C2262B30}" srcOrd="0" destOrd="3" presId="urn:microsoft.com/office/officeart/2005/8/layout/process3"/>
    <dgm:cxn modelId="{8476D0F0-9C19-6148-BBCC-F384102566BD}" type="presOf" srcId="{4D03CD98-B063-4046-B05E-8193003FC166}" destId="{1C3A0527-2B90-D546-BB12-0A668D26D0B7}" srcOrd="1" destOrd="0" presId="urn:microsoft.com/office/officeart/2005/8/layout/process3"/>
    <dgm:cxn modelId="{43AB51F4-8647-544A-9D8F-A4569AE2157A}" type="presOf" srcId="{52EA692C-8782-914F-B6CA-F4D122B9FD5B}" destId="{6523BD41-6619-474D-AE00-116EF1A3ECEA}" srcOrd="1" destOrd="0" presId="urn:microsoft.com/office/officeart/2005/8/layout/process3"/>
    <dgm:cxn modelId="{1A5491F4-C991-CC40-8FDD-BEDF9160B006}" type="presOf" srcId="{E89DF96C-DBEB-2748-9F58-862DEB789F8E}" destId="{2D642212-F2EC-8A4D-B9AC-70516CDBD174}" srcOrd="1" destOrd="0" presId="urn:microsoft.com/office/officeart/2005/8/layout/process3"/>
    <dgm:cxn modelId="{2248DDF4-2408-DE4A-8847-A46492DC54C4}" srcId="{A6D168D4-6B05-2C43-A70D-BFFCF4980648}" destId="{9C206540-CF68-D045-BDCE-57C62ABF7289}" srcOrd="0" destOrd="0" parTransId="{7097C92D-8169-B64C-964F-D2FFC2B21653}" sibTransId="{FC2CFC3A-A991-E34E-99E2-7DF8C500AA2E}"/>
    <dgm:cxn modelId="{1B9502FB-697A-A44D-9473-026842EC3689}" type="presOf" srcId="{B8DF85DB-C389-6149-8AC4-26FE25AD6749}" destId="{B9F471A0-9CFD-1541-9066-DE5BA24472B3}" srcOrd="0" destOrd="1" presId="urn:microsoft.com/office/officeart/2005/8/layout/process3"/>
    <dgm:cxn modelId="{957C38FC-C76F-474E-A1F9-3A276BDB8471}" srcId="{E89DF96C-DBEB-2748-9F58-862DEB789F8E}" destId="{4FE121E2-11FC-314B-8C31-D1E7A5C30E59}" srcOrd="0" destOrd="0" parTransId="{586ED1A2-098C-E744-9B9E-938B86249150}" sibTransId="{029E03DA-0CE5-3349-A3EA-B14EC582D7E3}"/>
    <dgm:cxn modelId="{AD26B328-A6AF-D64C-BEB2-F67001B396BC}" type="presParOf" srcId="{3816787C-ADB0-E349-A9FC-2B9CC77904FD}" destId="{7D7BD91A-0086-7849-8B8E-E73586606CFD}" srcOrd="0" destOrd="0" presId="urn:microsoft.com/office/officeart/2005/8/layout/process3"/>
    <dgm:cxn modelId="{D7CBF48C-E043-E74D-9EF0-6EA40A69C4AE}" type="presParOf" srcId="{7D7BD91A-0086-7849-8B8E-E73586606CFD}" destId="{7057ABBC-7884-4047-B94F-91221DBDC3BA}" srcOrd="0" destOrd="0" presId="urn:microsoft.com/office/officeart/2005/8/layout/process3"/>
    <dgm:cxn modelId="{0492B1F5-D64E-C048-B16B-6F334ADDCC9C}" type="presParOf" srcId="{7D7BD91A-0086-7849-8B8E-E73586606CFD}" destId="{1C3A0527-2B90-D546-BB12-0A668D26D0B7}" srcOrd="1" destOrd="0" presId="urn:microsoft.com/office/officeart/2005/8/layout/process3"/>
    <dgm:cxn modelId="{024F48EA-A60B-7B41-81B2-D55DE2DA4F74}" type="presParOf" srcId="{7D7BD91A-0086-7849-8B8E-E73586606CFD}" destId="{2EC973F6-AFF9-C747-8D6B-235AA19CE8B0}" srcOrd="2" destOrd="0" presId="urn:microsoft.com/office/officeart/2005/8/layout/process3"/>
    <dgm:cxn modelId="{96E47ABF-A26C-7B4E-AA74-5CF0EF9CB843}" type="presParOf" srcId="{3816787C-ADB0-E349-A9FC-2B9CC77904FD}" destId="{DA2A9326-8764-D940-915C-5CD019900B6C}" srcOrd="1" destOrd="0" presId="urn:microsoft.com/office/officeart/2005/8/layout/process3"/>
    <dgm:cxn modelId="{FC7662FA-22F1-5249-B1EB-E3BD19DDE4CC}" type="presParOf" srcId="{DA2A9326-8764-D940-915C-5CD019900B6C}" destId="{BA9547E6-4651-0149-8337-261CFB7CE40A}" srcOrd="0" destOrd="0" presId="urn:microsoft.com/office/officeart/2005/8/layout/process3"/>
    <dgm:cxn modelId="{593971A6-F5E1-A143-B97C-BBBCDB5C7E4E}" type="presParOf" srcId="{3816787C-ADB0-E349-A9FC-2B9CC77904FD}" destId="{4D89E998-218D-4F4E-9209-79FCA66AFE21}" srcOrd="2" destOrd="0" presId="urn:microsoft.com/office/officeart/2005/8/layout/process3"/>
    <dgm:cxn modelId="{9BF95682-FA3F-FD4C-8517-2D76BD066612}" type="presParOf" srcId="{4D89E998-218D-4F4E-9209-79FCA66AFE21}" destId="{F6D137FF-9A5A-0F4D-A544-608AEDA18769}" srcOrd="0" destOrd="0" presId="urn:microsoft.com/office/officeart/2005/8/layout/process3"/>
    <dgm:cxn modelId="{DD7D0AED-0388-A840-8071-6E9F452C1EF4}" type="presParOf" srcId="{4D89E998-218D-4F4E-9209-79FCA66AFE21}" destId="{83D912CA-64D4-5345-978B-2F2814268321}" srcOrd="1" destOrd="0" presId="urn:microsoft.com/office/officeart/2005/8/layout/process3"/>
    <dgm:cxn modelId="{4BB5A61C-BCF4-CB4F-9636-FFA265E85D37}" type="presParOf" srcId="{4D89E998-218D-4F4E-9209-79FCA66AFE21}" destId="{8E74BD88-6EC2-6546-8F61-359C888190E3}" srcOrd="2" destOrd="0" presId="urn:microsoft.com/office/officeart/2005/8/layout/process3"/>
    <dgm:cxn modelId="{D14975E4-754E-904A-B8CB-ECC120A6C73A}" type="presParOf" srcId="{3816787C-ADB0-E349-A9FC-2B9CC77904FD}" destId="{BE1F1A54-AAF6-6642-8CD4-B7DC2492C873}" srcOrd="3" destOrd="0" presId="urn:microsoft.com/office/officeart/2005/8/layout/process3"/>
    <dgm:cxn modelId="{7A459446-0A39-A34C-BA4B-F912154279EE}" type="presParOf" srcId="{BE1F1A54-AAF6-6642-8CD4-B7DC2492C873}" destId="{6523BD41-6619-474D-AE00-116EF1A3ECEA}" srcOrd="0" destOrd="0" presId="urn:microsoft.com/office/officeart/2005/8/layout/process3"/>
    <dgm:cxn modelId="{EC375F95-B8FC-A940-9525-F0391AE8593B}" type="presParOf" srcId="{3816787C-ADB0-E349-A9FC-2B9CC77904FD}" destId="{C25093E4-1C46-1242-B3AE-B1C339EA294E}" srcOrd="4" destOrd="0" presId="urn:microsoft.com/office/officeart/2005/8/layout/process3"/>
    <dgm:cxn modelId="{DAEFC442-670B-1046-A56B-3829DE025C9A}" type="presParOf" srcId="{C25093E4-1C46-1242-B3AE-B1C339EA294E}" destId="{BC5837D2-C6FD-EA43-A621-A0E1E83658F7}" srcOrd="0" destOrd="0" presId="urn:microsoft.com/office/officeart/2005/8/layout/process3"/>
    <dgm:cxn modelId="{0C801814-0766-F44E-A2AC-4A43AB44D3A9}" type="presParOf" srcId="{C25093E4-1C46-1242-B3AE-B1C339EA294E}" destId="{9291D377-0C64-4B4E-A629-C727F4445E73}" srcOrd="1" destOrd="0" presId="urn:microsoft.com/office/officeart/2005/8/layout/process3"/>
    <dgm:cxn modelId="{69D0BD9B-EEB1-1E49-87F5-8D75317E7171}" type="presParOf" srcId="{C25093E4-1C46-1242-B3AE-B1C339EA294E}" destId="{39427B5D-E25F-8746-8FC2-8EE6C2262B30}" srcOrd="2" destOrd="0" presId="urn:microsoft.com/office/officeart/2005/8/layout/process3"/>
    <dgm:cxn modelId="{13F28EB6-7790-5045-8609-E030AD096C23}" type="presParOf" srcId="{3816787C-ADB0-E349-A9FC-2B9CC77904FD}" destId="{BEA509C7-97EF-FA41-800B-2BDD1855399E}" srcOrd="5" destOrd="0" presId="urn:microsoft.com/office/officeart/2005/8/layout/process3"/>
    <dgm:cxn modelId="{E672A7CF-FBCB-8944-80F3-38DEFDD3C42D}" type="presParOf" srcId="{BEA509C7-97EF-FA41-800B-2BDD1855399E}" destId="{149A16FA-0CFC-5E41-834C-2E3ADBD7CA08}" srcOrd="0" destOrd="0" presId="urn:microsoft.com/office/officeart/2005/8/layout/process3"/>
    <dgm:cxn modelId="{F3BA2018-D36A-414C-9908-237F623728BA}" type="presParOf" srcId="{3816787C-ADB0-E349-A9FC-2B9CC77904FD}" destId="{2E871594-18D7-C84F-94C7-9589D7A7F427}" srcOrd="6" destOrd="0" presId="urn:microsoft.com/office/officeart/2005/8/layout/process3"/>
    <dgm:cxn modelId="{D3564B14-B283-A746-92C7-00B9F7C0B312}" type="presParOf" srcId="{2E871594-18D7-C84F-94C7-9589D7A7F427}" destId="{F12AB075-0AE9-254B-9F11-87BA8C0A2D18}" srcOrd="0" destOrd="0" presId="urn:microsoft.com/office/officeart/2005/8/layout/process3"/>
    <dgm:cxn modelId="{AC986F19-12A4-3141-9BFD-CB04272B3A92}" type="presParOf" srcId="{2E871594-18D7-C84F-94C7-9589D7A7F427}" destId="{FB0A81D7-6428-CE4A-BA6E-2FDB75948395}" srcOrd="1" destOrd="0" presId="urn:microsoft.com/office/officeart/2005/8/layout/process3"/>
    <dgm:cxn modelId="{83D66A4D-4684-FB40-86C4-69445E3F3D54}" type="presParOf" srcId="{2E871594-18D7-C84F-94C7-9589D7A7F427}" destId="{B9F471A0-9CFD-1541-9066-DE5BA24472B3}" srcOrd="2" destOrd="0" presId="urn:microsoft.com/office/officeart/2005/8/layout/process3"/>
    <dgm:cxn modelId="{10C5D6FC-A71B-1743-B0C7-E5D5185E3810}" type="presParOf" srcId="{3816787C-ADB0-E349-A9FC-2B9CC77904FD}" destId="{14468E44-9BD3-9F43-BFBD-63DC50F6258C}" srcOrd="7" destOrd="0" presId="urn:microsoft.com/office/officeart/2005/8/layout/process3"/>
    <dgm:cxn modelId="{25163436-145D-5343-9BEE-CE0F245AE89E}" type="presParOf" srcId="{14468E44-9BD3-9F43-BFBD-63DC50F6258C}" destId="{F0E62E40-4CD7-064E-9591-795087BF7684}" srcOrd="0" destOrd="0" presId="urn:microsoft.com/office/officeart/2005/8/layout/process3"/>
    <dgm:cxn modelId="{FEE689D0-F01C-824C-B5FE-034FBDBEABEF}" type="presParOf" srcId="{3816787C-ADB0-E349-A9FC-2B9CC77904FD}" destId="{85A751C9-D47E-DF46-98E0-391A8A1CDAC5}" srcOrd="8" destOrd="0" presId="urn:microsoft.com/office/officeart/2005/8/layout/process3"/>
    <dgm:cxn modelId="{B4FC484E-8103-9E46-A65C-E273A114AF3F}" type="presParOf" srcId="{85A751C9-D47E-DF46-98E0-391A8A1CDAC5}" destId="{2D3A608A-D46D-554E-BC16-DF0EDC9A5253}" srcOrd="0" destOrd="0" presId="urn:microsoft.com/office/officeart/2005/8/layout/process3"/>
    <dgm:cxn modelId="{A9E8E8AD-A43D-C34C-90B5-5186AA4C1D34}" type="presParOf" srcId="{85A751C9-D47E-DF46-98E0-391A8A1CDAC5}" destId="{2D642212-F2EC-8A4D-B9AC-70516CDBD174}" srcOrd="1" destOrd="0" presId="urn:microsoft.com/office/officeart/2005/8/layout/process3"/>
    <dgm:cxn modelId="{BEFC4765-E98C-5D49-B850-FDA8EBAFA5E6}" type="presParOf" srcId="{85A751C9-D47E-DF46-98E0-391A8A1CDAC5}" destId="{3D88D689-35E3-134B-99C3-91DBD5C2460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85B519-2F60-014C-84FC-CFCA1656A1F3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2F5CA11-AB3F-0244-B604-D697C4B41738}">
      <dgm:prSet phldrT="[Text]"/>
      <dgm:spPr/>
      <dgm:t>
        <a:bodyPr/>
        <a:lstStyle/>
        <a:p>
          <a:r>
            <a:rPr lang="en-GB" dirty="0"/>
            <a:t>Missing values</a:t>
          </a:r>
        </a:p>
      </dgm:t>
    </dgm:pt>
    <dgm:pt modelId="{8B2969C2-F573-E944-A0D8-BEEA6823AA77}" type="parTrans" cxnId="{D7ED7F48-660C-6A4E-BD51-39E80F93E77F}">
      <dgm:prSet/>
      <dgm:spPr/>
      <dgm:t>
        <a:bodyPr/>
        <a:lstStyle/>
        <a:p>
          <a:endParaRPr lang="en-GB"/>
        </a:p>
      </dgm:t>
    </dgm:pt>
    <dgm:pt modelId="{1F7BEE8E-3298-904A-A614-82CFAFA102FF}" type="sibTrans" cxnId="{D7ED7F48-660C-6A4E-BD51-39E80F93E77F}">
      <dgm:prSet/>
      <dgm:spPr/>
      <dgm:t>
        <a:bodyPr/>
        <a:lstStyle/>
        <a:p>
          <a:endParaRPr lang="en-GB"/>
        </a:p>
      </dgm:t>
    </dgm:pt>
    <dgm:pt modelId="{8F4478D8-1927-9749-86D9-CAB4A87349F7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GB" sz="1600" dirty="0"/>
            <a:t>Dropping features with more than 80% missing values.</a:t>
          </a:r>
        </a:p>
      </dgm:t>
    </dgm:pt>
    <dgm:pt modelId="{4D1F0A4F-CCB8-4B4B-954E-5D80C29D7874}" type="parTrans" cxnId="{7D8D19D7-C1FD-4B49-8B5C-29F563C94B5D}">
      <dgm:prSet/>
      <dgm:spPr/>
      <dgm:t>
        <a:bodyPr/>
        <a:lstStyle/>
        <a:p>
          <a:endParaRPr lang="en-GB"/>
        </a:p>
      </dgm:t>
    </dgm:pt>
    <dgm:pt modelId="{3349A35F-B6BF-5240-8F14-F4F85434DAFD}" type="sibTrans" cxnId="{7D8D19D7-C1FD-4B49-8B5C-29F563C94B5D}">
      <dgm:prSet/>
      <dgm:spPr/>
      <dgm:t>
        <a:bodyPr/>
        <a:lstStyle/>
        <a:p>
          <a:endParaRPr lang="en-GB"/>
        </a:p>
      </dgm:t>
    </dgm:pt>
    <dgm:pt modelId="{CA397C6D-8A36-A14C-A0DB-FA45EBB65571}">
      <dgm:prSet phldrT="[Text]"/>
      <dgm:spPr/>
      <dgm:t>
        <a:bodyPr/>
        <a:lstStyle/>
        <a:p>
          <a:r>
            <a:rPr lang="en-GB" dirty="0"/>
            <a:t>Single Unique Value</a:t>
          </a:r>
        </a:p>
      </dgm:t>
    </dgm:pt>
    <dgm:pt modelId="{3FDA237F-EA2B-0543-8A86-04A5088247DF}" type="parTrans" cxnId="{09F19087-3784-0546-9014-DF5E70FCC770}">
      <dgm:prSet/>
      <dgm:spPr/>
      <dgm:t>
        <a:bodyPr/>
        <a:lstStyle/>
        <a:p>
          <a:endParaRPr lang="en-GB"/>
        </a:p>
      </dgm:t>
    </dgm:pt>
    <dgm:pt modelId="{842C2E03-E71D-2E48-A1E9-2BBC4E2460C6}" type="sibTrans" cxnId="{09F19087-3784-0546-9014-DF5E70FCC770}">
      <dgm:prSet/>
      <dgm:spPr/>
      <dgm:t>
        <a:bodyPr/>
        <a:lstStyle/>
        <a:p>
          <a:endParaRPr lang="en-GB"/>
        </a:p>
      </dgm:t>
    </dgm:pt>
    <dgm:pt modelId="{49C28E40-A839-CD45-85E7-FBBEC5036704}">
      <dgm:prSet phldrT="[Text]"/>
      <dgm:spPr/>
      <dgm:t>
        <a:bodyPr/>
        <a:lstStyle/>
        <a:p>
          <a:r>
            <a:rPr lang="en-GB" dirty="0"/>
            <a:t>Feature Importance</a:t>
          </a:r>
        </a:p>
      </dgm:t>
    </dgm:pt>
    <dgm:pt modelId="{3D049AC6-59E2-7C4F-8C89-528EFD879700}" type="parTrans" cxnId="{ED0FE8A4-77BB-EC43-89F1-4FB0E9BAC2FC}">
      <dgm:prSet/>
      <dgm:spPr/>
      <dgm:t>
        <a:bodyPr/>
        <a:lstStyle/>
        <a:p>
          <a:endParaRPr lang="en-GB"/>
        </a:p>
      </dgm:t>
    </dgm:pt>
    <dgm:pt modelId="{8ABD00ED-EBE4-8A4F-80E4-9EE314306502}" type="sibTrans" cxnId="{ED0FE8A4-77BB-EC43-89F1-4FB0E9BAC2FC}">
      <dgm:prSet/>
      <dgm:spPr/>
      <dgm:t>
        <a:bodyPr/>
        <a:lstStyle/>
        <a:p>
          <a:endParaRPr lang="en-GB"/>
        </a:p>
      </dgm:t>
    </dgm:pt>
    <dgm:pt modelId="{979F4E92-B519-D848-9CE7-25C1E1887F6C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GB" sz="1600" dirty="0"/>
            <a:t>Selecting features with 90% cumulative feature importance</a:t>
          </a:r>
        </a:p>
      </dgm:t>
    </dgm:pt>
    <dgm:pt modelId="{9A844DBA-6CF1-1949-85DD-D27D80DB3EE8}" type="parTrans" cxnId="{05D99F24-3A7D-CE45-BE35-57F0DB6C741F}">
      <dgm:prSet/>
      <dgm:spPr/>
      <dgm:t>
        <a:bodyPr/>
        <a:lstStyle/>
        <a:p>
          <a:endParaRPr lang="en-GB"/>
        </a:p>
      </dgm:t>
    </dgm:pt>
    <dgm:pt modelId="{9C735D55-774E-024B-A2E0-6D923870BBC7}" type="sibTrans" cxnId="{05D99F24-3A7D-CE45-BE35-57F0DB6C741F}">
      <dgm:prSet/>
      <dgm:spPr/>
      <dgm:t>
        <a:bodyPr/>
        <a:lstStyle/>
        <a:p>
          <a:endParaRPr lang="en-GB"/>
        </a:p>
      </dgm:t>
    </dgm:pt>
    <dgm:pt modelId="{B630F5FC-21FF-FD48-94E8-4516B3BEAE0A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GB" sz="1600" dirty="0"/>
            <a:t>Dropping features with single unique values</a:t>
          </a:r>
        </a:p>
      </dgm:t>
    </dgm:pt>
    <dgm:pt modelId="{BF403D9A-2634-7743-A3E7-DFF0E31232B2}" type="sibTrans" cxnId="{38B1E8EA-8D93-EA49-AED3-6E4CDAA8A922}">
      <dgm:prSet/>
      <dgm:spPr/>
      <dgm:t>
        <a:bodyPr/>
        <a:lstStyle/>
        <a:p>
          <a:endParaRPr lang="en-GB"/>
        </a:p>
      </dgm:t>
    </dgm:pt>
    <dgm:pt modelId="{DDC9EE5A-245A-CC4D-B225-0C9624F8494B}" type="parTrans" cxnId="{38B1E8EA-8D93-EA49-AED3-6E4CDAA8A922}">
      <dgm:prSet/>
      <dgm:spPr/>
      <dgm:t>
        <a:bodyPr/>
        <a:lstStyle/>
        <a:p>
          <a:endParaRPr lang="en-GB"/>
        </a:p>
      </dgm:t>
    </dgm:pt>
    <dgm:pt modelId="{C0AFFD33-3186-C143-ACA1-F10B7C35241A}">
      <dgm:prSet phldrT="[Text]"/>
      <dgm:spPr/>
      <dgm:t>
        <a:bodyPr/>
        <a:lstStyle/>
        <a:p>
          <a:r>
            <a:rPr lang="en-GB" dirty="0"/>
            <a:t>Correlation</a:t>
          </a:r>
        </a:p>
      </dgm:t>
    </dgm:pt>
    <dgm:pt modelId="{D52A6B05-195A-D342-BDD0-C77763361AB4}" type="parTrans" cxnId="{52AA6516-DAC7-824B-B6EB-E97A84E8C9C3}">
      <dgm:prSet/>
      <dgm:spPr/>
      <dgm:t>
        <a:bodyPr/>
        <a:lstStyle/>
        <a:p>
          <a:endParaRPr lang="en-GB"/>
        </a:p>
      </dgm:t>
    </dgm:pt>
    <dgm:pt modelId="{E74E7734-DF95-A248-BC52-B6125176D929}" type="sibTrans" cxnId="{52AA6516-DAC7-824B-B6EB-E97A84E8C9C3}">
      <dgm:prSet/>
      <dgm:spPr/>
      <dgm:t>
        <a:bodyPr/>
        <a:lstStyle/>
        <a:p>
          <a:endParaRPr lang="en-GB"/>
        </a:p>
      </dgm:t>
    </dgm:pt>
    <dgm:pt modelId="{040FDF2D-6810-9E45-9557-EB0BB5BD3AFE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GB" sz="1600" dirty="0"/>
            <a:t>Selecting top 15 features after checking correlation</a:t>
          </a:r>
        </a:p>
      </dgm:t>
    </dgm:pt>
    <dgm:pt modelId="{AFE0A174-E594-DF44-A29C-BEB67191E9DC}" type="parTrans" cxnId="{91223C09-F231-4446-A4A7-E8C26E50A196}">
      <dgm:prSet/>
      <dgm:spPr/>
      <dgm:t>
        <a:bodyPr/>
        <a:lstStyle/>
        <a:p>
          <a:endParaRPr lang="en-GB"/>
        </a:p>
      </dgm:t>
    </dgm:pt>
    <dgm:pt modelId="{820929A3-F463-C049-88F2-E1ACE2848EEE}" type="sibTrans" cxnId="{91223C09-F231-4446-A4A7-E8C26E50A196}">
      <dgm:prSet/>
      <dgm:spPr/>
      <dgm:t>
        <a:bodyPr/>
        <a:lstStyle/>
        <a:p>
          <a:endParaRPr lang="en-GB"/>
        </a:p>
      </dgm:t>
    </dgm:pt>
    <dgm:pt modelId="{BB694A4B-EF26-9B4E-ADC4-CB708555FC5B}" type="pres">
      <dgm:prSet presAssocID="{9C85B519-2F60-014C-84FC-CFCA1656A1F3}" presName="rootnode" presStyleCnt="0">
        <dgm:presLayoutVars>
          <dgm:chMax/>
          <dgm:chPref/>
          <dgm:dir/>
          <dgm:animLvl val="lvl"/>
        </dgm:presLayoutVars>
      </dgm:prSet>
      <dgm:spPr/>
    </dgm:pt>
    <dgm:pt modelId="{1B04577F-C741-994E-BC21-1AA109EFDB91}" type="pres">
      <dgm:prSet presAssocID="{22F5CA11-AB3F-0244-B604-D697C4B41738}" presName="composite" presStyleCnt="0"/>
      <dgm:spPr/>
    </dgm:pt>
    <dgm:pt modelId="{DBE159D8-6C88-BD49-AFC0-19B61E00AE32}" type="pres">
      <dgm:prSet presAssocID="{22F5CA11-AB3F-0244-B604-D697C4B41738}" presName="bentUpArrow1" presStyleLbl="alignImgPlace1" presStyleIdx="0" presStyleCnt="3" custScaleX="70503" custScaleY="64517"/>
      <dgm:spPr/>
    </dgm:pt>
    <dgm:pt modelId="{668B0D4D-9407-F049-8826-BF316A2B49C8}" type="pres">
      <dgm:prSet presAssocID="{22F5CA11-AB3F-0244-B604-D697C4B41738}" presName="ParentText" presStyleLbl="node1" presStyleIdx="0" presStyleCnt="4" custScaleX="70503" custScaleY="64517">
        <dgm:presLayoutVars>
          <dgm:chMax val="1"/>
          <dgm:chPref val="1"/>
          <dgm:bulletEnabled val="1"/>
        </dgm:presLayoutVars>
      </dgm:prSet>
      <dgm:spPr/>
    </dgm:pt>
    <dgm:pt modelId="{36D246D9-1568-0E4B-96DB-734EAD0073A3}" type="pres">
      <dgm:prSet presAssocID="{22F5CA11-AB3F-0244-B604-D697C4B41738}" presName="ChildText" presStyleLbl="revTx" presStyleIdx="0" presStyleCnt="4" custScaleX="124576" custScaleY="64517" custLinFactNeighborX="-8278" custLinFactNeighborY="2739">
        <dgm:presLayoutVars>
          <dgm:chMax val="0"/>
          <dgm:chPref val="0"/>
          <dgm:bulletEnabled val="1"/>
        </dgm:presLayoutVars>
      </dgm:prSet>
      <dgm:spPr/>
    </dgm:pt>
    <dgm:pt modelId="{6413C8B3-944C-3F4B-83CF-9BF64ECEDE58}" type="pres">
      <dgm:prSet presAssocID="{1F7BEE8E-3298-904A-A614-82CFAFA102FF}" presName="sibTrans" presStyleCnt="0"/>
      <dgm:spPr/>
    </dgm:pt>
    <dgm:pt modelId="{23243906-5628-214B-8C11-B1511A83A8C3}" type="pres">
      <dgm:prSet presAssocID="{CA397C6D-8A36-A14C-A0DB-FA45EBB65571}" presName="composite" presStyleCnt="0"/>
      <dgm:spPr/>
    </dgm:pt>
    <dgm:pt modelId="{62947657-C848-D54D-B2DA-81D2E76F1A35}" type="pres">
      <dgm:prSet presAssocID="{CA397C6D-8A36-A14C-A0DB-FA45EBB65571}" presName="bentUpArrow1" presStyleLbl="alignImgPlace1" presStyleIdx="1" presStyleCnt="3" custScaleX="70503" custScaleY="64517"/>
      <dgm:spPr/>
    </dgm:pt>
    <dgm:pt modelId="{41E15C1D-28BD-9440-9557-71DCB637D7AC}" type="pres">
      <dgm:prSet presAssocID="{CA397C6D-8A36-A14C-A0DB-FA45EBB65571}" presName="ParentText" presStyleLbl="node1" presStyleIdx="1" presStyleCnt="4" custScaleX="70503" custScaleY="64517">
        <dgm:presLayoutVars>
          <dgm:chMax val="1"/>
          <dgm:chPref val="1"/>
          <dgm:bulletEnabled val="1"/>
        </dgm:presLayoutVars>
      </dgm:prSet>
      <dgm:spPr/>
    </dgm:pt>
    <dgm:pt modelId="{6F1273AC-981E-5C46-9C6E-B97F7FDA1D46}" type="pres">
      <dgm:prSet presAssocID="{CA397C6D-8A36-A14C-A0DB-FA45EBB65571}" presName="ChildText" presStyleLbl="revTx" presStyleIdx="1" presStyleCnt="4" custScaleX="130166" custScaleY="64517" custLinFactNeighborX="-6208" custLinFactNeighborY="4991">
        <dgm:presLayoutVars>
          <dgm:chMax val="0"/>
          <dgm:chPref val="0"/>
          <dgm:bulletEnabled val="1"/>
        </dgm:presLayoutVars>
      </dgm:prSet>
      <dgm:spPr/>
    </dgm:pt>
    <dgm:pt modelId="{78F12918-43FC-D44E-AB8E-775F0A8473A9}" type="pres">
      <dgm:prSet presAssocID="{842C2E03-E71D-2E48-A1E9-2BBC4E2460C6}" presName="sibTrans" presStyleCnt="0"/>
      <dgm:spPr/>
    </dgm:pt>
    <dgm:pt modelId="{D0AE479C-058F-014D-A976-52B0345A755D}" type="pres">
      <dgm:prSet presAssocID="{49C28E40-A839-CD45-85E7-FBBEC5036704}" presName="composite" presStyleCnt="0"/>
      <dgm:spPr/>
    </dgm:pt>
    <dgm:pt modelId="{A6D13B60-3710-5A46-9526-BD80F17980CE}" type="pres">
      <dgm:prSet presAssocID="{49C28E40-A839-CD45-85E7-FBBEC5036704}" presName="bentUpArrow1" presStyleLbl="alignImgPlace1" presStyleIdx="2" presStyleCnt="3" custScaleX="85056" custScaleY="71690"/>
      <dgm:spPr/>
    </dgm:pt>
    <dgm:pt modelId="{B1E52DE1-0746-BD47-98D9-0D0537C9FBE8}" type="pres">
      <dgm:prSet presAssocID="{49C28E40-A839-CD45-85E7-FBBEC5036704}" presName="ParentText" presStyleLbl="node1" presStyleIdx="2" presStyleCnt="4" custScaleX="70503" custScaleY="64517">
        <dgm:presLayoutVars>
          <dgm:chMax val="1"/>
          <dgm:chPref val="1"/>
          <dgm:bulletEnabled val="1"/>
        </dgm:presLayoutVars>
      </dgm:prSet>
      <dgm:spPr/>
    </dgm:pt>
    <dgm:pt modelId="{ADAF4881-22AA-2140-BD32-E457DE34CD76}" type="pres">
      <dgm:prSet presAssocID="{49C28E40-A839-CD45-85E7-FBBEC5036704}" presName="ChildText" presStyleLbl="revTx" presStyleIdx="2" presStyleCnt="4" custScaleX="133063" custScaleY="68414" custLinFactNeighborX="-3947" custLinFactNeighborY="2029">
        <dgm:presLayoutVars>
          <dgm:chMax val="0"/>
          <dgm:chPref val="0"/>
          <dgm:bulletEnabled val="1"/>
        </dgm:presLayoutVars>
      </dgm:prSet>
      <dgm:spPr/>
    </dgm:pt>
    <dgm:pt modelId="{91ACED6A-2385-674F-ABAE-7ECB44FA688D}" type="pres">
      <dgm:prSet presAssocID="{8ABD00ED-EBE4-8A4F-80E4-9EE314306502}" presName="sibTrans" presStyleCnt="0"/>
      <dgm:spPr/>
    </dgm:pt>
    <dgm:pt modelId="{2A22A561-8354-6F47-9B1C-E4765BB4D769}" type="pres">
      <dgm:prSet presAssocID="{C0AFFD33-3186-C143-ACA1-F10B7C35241A}" presName="composite" presStyleCnt="0"/>
      <dgm:spPr/>
    </dgm:pt>
    <dgm:pt modelId="{FBBF381F-6040-A741-8C21-6DF344B9843C}" type="pres">
      <dgm:prSet presAssocID="{C0AFFD33-3186-C143-ACA1-F10B7C35241A}" presName="ParentText" presStyleLbl="node1" presStyleIdx="3" presStyleCnt="4" custScaleX="70503" custScaleY="64517">
        <dgm:presLayoutVars>
          <dgm:chMax val="1"/>
          <dgm:chPref val="1"/>
          <dgm:bulletEnabled val="1"/>
        </dgm:presLayoutVars>
      </dgm:prSet>
      <dgm:spPr/>
    </dgm:pt>
    <dgm:pt modelId="{D0443B25-4DD3-A042-8199-B2046101B287}" type="pres">
      <dgm:prSet presAssocID="{C0AFFD33-3186-C143-ACA1-F10B7C35241A}" presName="FinalChildText" presStyleLbl="revTx" presStyleIdx="3" presStyleCnt="4" custScaleX="139005" custScaleY="75145">
        <dgm:presLayoutVars>
          <dgm:chMax val="0"/>
          <dgm:chPref val="0"/>
          <dgm:bulletEnabled val="1"/>
        </dgm:presLayoutVars>
      </dgm:prSet>
      <dgm:spPr/>
    </dgm:pt>
  </dgm:ptLst>
  <dgm:cxnLst>
    <dgm:cxn modelId="{91223C09-F231-4446-A4A7-E8C26E50A196}" srcId="{C0AFFD33-3186-C143-ACA1-F10B7C35241A}" destId="{040FDF2D-6810-9E45-9557-EB0BB5BD3AFE}" srcOrd="0" destOrd="0" parTransId="{AFE0A174-E594-DF44-A29C-BEB67191E9DC}" sibTransId="{820929A3-F463-C049-88F2-E1ACE2848EEE}"/>
    <dgm:cxn modelId="{D6FF1F0F-FDA8-3B4E-BD99-30972EEEFF0B}" type="presOf" srcId="{B630F5FC-21FF-FD48-94E8-4516B3BEAE0A}" destId="{6F1273AC-981E-5C46-9C6E-B97F7FDA1D46}" srcOrd="0" destOrd="0" presId="urn:microsoft.com/office/officeart/2005/8/layout/StepDownProcess"/>
    <dgm:cxn modelId="{52AA6516-DAC7-824B-B6EB-E97A84E8C9C3}" srcId="{9C85B519-2F60-014C-84FC-CFCA1656A1F3}" destId="{C0AFFD33-3186-C143-ACA1-F10B7C35241A}" srcOrd="3" destOrd="0" parTransId="{D52A6B05-195A-D342-BDD0-C77763361AB4}" sibTransId="{E74E7734-DF95-A248-BC52-B6125176D929}"/>
    <dgm:cxn modelId="{59374C1D-D1BC-9B42-9711-D15E94B6DF51}" type="presOf" srcId="{040FDF2D-6810-9E45-9557-EB0BB5BD3AFE}" destId="{D0443B25-4DD3-A042-8199-B2046101B287}" srcOrd="0" destOrd="0" presId="urn:microsoft.com/office/officeart/2005/8/layout/StepDownProcess"/>
    <dgm:cxn modelId="{6EC1271F-8FE3-F741-B444-EA8FA6126D28}" type="presOf" srcId="{CA397C6D-8A36-A14C-A0DB-FA45EBB65571}" destId="{41E15C1D-28BD-9440-9557-71DCB637D7AC}" srcOrd="0" destOrd="0" presId="urn:microsoft.com/office/officeart/2005/8/layout/StepDownProcess"/>
    <dgm:cxn modelId="{05D99F24-3A7D-CE45-BE35-57F0DB6C741F}" srcId="{49C28E40-A839-CD45-85E7-FBBEC5036704}" destId="{979F4E92-B519-D848-9CE7-25C1E1887F6C}" srcOrd="0" destOrd="0" parTransId="{9A844DBA-6CF1-1949-85DD-D27D80DB3EE8}" sibTransId="{9C735D55-774E-024B-A2E0-6D923870BBC7}"/>
    <dgm:cxn modelId="{6DE3A829-BB87-E24A-89AF-BFFF40436B2E}" type="presOf" srcId="{9C85B519-2F60-014C-84FC-CFCA1656A1F3}" destId="{BB694A4B-EF26-9B4E-ADC4-CB708555FC5B}" srcOrd="0" destOrd="0" presId="urn:microsoft.com/office/officeart/2005/8/layout/StepDownProcess"/>
    <dgm:cxn modelId="{8C6BF72D-E432-AA40-B606-CD0E80355412}" type="presOf" srcId="{8F4478D8-1927-9749-86D9-CAB4A87349F7}" destId="{36D246D9-1568-0E4B-96DB-734EAD0073A3}" srcOrd="0" destOrd="0" presId="urn:microsoft.com/office/officeart/2005/8/layout/StepDownProcess"/>
    <dgm:cxn modelId="{D7ED7F48-660C-6A4E-BD51-39E80F93E77F}" srcId="{9C85B519-2F60-014C-84FC-CFCA1656A1F3}" destId="{22F5CA11-AB3F-0244-B604-D697C4B41738}" srcOrd="0" destOrd="0" parTransId="{8B2969C2-F573-E944-A0D8-BEEA6823AA77}" sibTransId="{1F7BEE8E-3298-904A-A614-82CFAFA102FF}"/>
    <dgm:cxn modelId="{5E38E45F-39D3-7F4D-9FF8-CD7CD085363D}" type="presOf" srcId="{C0AFFD33-3186-C143-ACA1-F10B7C35241A}" destId="{FBBF381F-6040-A741-8C21-6DF344B9843C}" srcOrd="0" destOrd="0" presId="urn:microsoft.com/office/officeart/2005/8/layout/StepDownProcess"/>
    <dgm:cxn modelId="{1A8D6174-7673-894A-84E1-D2CE5C2D39F2}" type="presOf" srcId="{22F5CA11-AB3F-0244-B604-D697C4B41738}" destId="{668B0D4D-9407-F049-8826-BF316A2B49C8}" srcOrd="0" destOrd="0" presId="urn:microsoft.com/office/officeart/2005/8/layout/StepDownProcess"/>
    <dgm:cxn modelId="{09F19087-3784-0546-9014-DF5E70FCC770}" srcId="{9C85B519-2F60-014C-84FC-CFCA1656A1F3}" destId="{CA397C6D-8A36-A14C-A0DB-FA45EBB65571}" srcOrd="1" destOrd="0" parTransId="{3FDA237F-EA2B-0543-8A86-04A5088247DF}" sibTransId="{842C2E03-E71D-2E48-A1E9-2BBC4E2460C6}"/>
    <dgm:cxn modelId="{ED0FE8A4-77BB-EC43-89F1-4FB0E9BAC2FC}" srcId="{9C85B519-2F60-014C-84FC-CFCA1656A1F3}" destId="{49C28E40-A839-CD45-85E7-FBBEC5036704}" srcOrd="2" destOrd="0" parTransId="{3D049AC6-59E2-7C4F-8C89-528EFD879700}" sibTransId="{8ABD00ED-EBE4-8A4F-80E4-9EE314306502}"/>
    <dgm:cxn modelId="{7D8D19D7-C1FD-4B49-8B5C-29F563C94B5D}" srcId="{22F5CA11-AB3F-0244-B604-D697C4B41738}" destId="{8F4478D8-1927-9749-86D9-CAB4A87349F7}" srcOrd="0" destOrd="0" parTransId="{4D1F0A4F-CCB8-4B4B-954E-5D80C29D7874}" sibTransId="{3349A35F-B6BF-5240-8F14-F4F85434DAFD}"/>
    <dgm:cxn modelId="{8B5F30DB-D9C0-634F-9F64-1B424F1D894F}" type="presOf" srcId="{49C28E40-A839-CD45-85E7-FBBEC5036704}" destId="{B1E52DE1-0746-BD47-98D9-0D0537C9FBE8}" srcOrd="0" destOrd="0" presId="urn:microsoft.com/office/officeart/2005/8/layout/StepDownProcess"/>
    <dgm:cxn modelId="{38B1E8EA-8D93-EA49-AED3-6E4CDAA8A922}" srcId="{CA397C6D-8A36-A14C-A0DB-FA45EBB65571}" destId="{B630F5FC-21FF-FD48-94E8-4516B3BEAE0A}" srcOrd="0" destOrd="0" parTransId="{DDC9EE5A-245A-CC4D-B225-0C9624F8494B}" sibTransId="{BF403D9A-2634-7743-A3E7-DFF0E31232B2}"/>
    <dgm:cxn modelId="{18B876FB-889E-6D41-93B7-6D93437E3617}" type="presOf" srcId="{979F4E92-B519-D848-9CE7-25C1E1887F6C}" destId="{ADAF4881-22AA-2140-BD32-E457DE34CD76}" srcOrd="0" destOrd="0" presId="urn:microsoft.com/office/officeart/2005/8/layout/StepDownProcess"/>
    <dgm:cxn modelId="{2745BA08-C2E5-244E-8162-F6D989A286D0}" type="presParOf" srcId="{BB694A4B-EF26-9B4E-ADC4-CB708555FC5B}" destId="{1B04577F-C741-994E-BC21-1AA109EFDB91}" srcOrd="0" destOrd="0" presId="urn:microsoft.com/office/officeart/2005/8/layout/StepDownProcess"/>
    <dgm:cxn modelId="{374B2759-2EFA-3D4D-A303-E2B4B86E1E28}" type="presParOf" srcId="{1B04577F-C741-994E-BC21-1AA109EFDB91}" destId="{DBE159D8-6C88-BD49-AFC0-19B61E00AE32}" srcOrd="0" destOrd="0" presId="urn:microsoft.com/office/officeart/2005/8/layout/StepDownProcess"/>
    <dgm:cxn modelId="{8623184F-22EC-CE49-AA35-A3E3967E000B}" type="presParOf" srcId="{1B04577F-C741-994E-BC21-1AA109EFDB91}" destId="{668B0D4D-9407-F049-8826-BF316A2B49C8}" srcOrd="1" destOrd="0" presId="urn:microsoft.com/office/officeart/2005/8/layout/StepDownProcess"/>
    <dgm:cxn modelId="{72879FFF-E323-2342-93C3-4B7872348886}" type="presParOf" srcId="{1B04577F-C741-994E-BC21-1AA109EFDB91}" destId="{36D246D9-1568-0E4B-96DB-734EAD0073A3}" srcOrd="2" destOrd="0" presId="urn:microsoft.com/office/officeart/2005/8/layout/StepDownProcess"/>
    <dgm:cxn modelId="{AA9A6A65-543F-484A-B7FA-0003EB6F6F0C}" type="presParOf" srcId="{BB694A4B-EF26-9B4E-ADC4-CB708555FC5B}" destId="{6413C8B3-944C-3F4B-83CF-9BF64ECEDE58}" srcOrd="1" destOrd="0" presId="urn:microsoft.com/office/officeart/2005/8/layout/StepDownProcess"/>
    <dgm:cxn modelId="{4F1D757F-D158-574B-AF97-19FFEF14B972}" type="presParOf" srcId="{BB694A4B-EF26-9B4E-ADC4-CB708555FC5B}" destId="{23243906-5628-214B-8C11-B1511A83A8C3}" srcOrd="2" destOrd="0" presId="urn:microsoft.com/office/officeart/2005/8/layout/StepDownProcess"/>
    <dgm:cxn modelId="{78432B9D-7D65-3041-9514-5F7B93CE3C41}" type="presParOf" srcId="{23243906-5628-214B-8C11-B1511A83A8C3}" destId="{62947657-C848-D54D-B2DA-81D2E76F1A35}" srcOrd="0" destOrd="0" presId="urn:microsoft.com/office/officeart/2005/8/layout/StepDownProcess"/>
    <dgm:cxn modelId="{07A25F43-FBC6-EA40-8DB7-23D1B3C89A70}" type="presParOf" srcId="{23243906-5628-214B-8C11-B1511A83A8C3}" destId="{41E15C1D-28BD-9440-9557-71DCB637D7AC}" srcOrd="1" destOrd="0" presId="urn:microsoft.com/office/officeart/2005/8/layout/StepDownProcess"/>
    <dgm:cxn modelId="{AD14632B-9FB1-3E42-B41F-8AFDF7428441}" type="presParOf" srcId="{23243906-5628-214B-8C11-B1511A83A8C3}" destId="{6F1273AC-981E-5C46-9C6E-B97F7FDA1D46}" srcOrd="2" destOrd="0" presId="urn:microsoft.com/office/officeart/2005/8/layout/StepDownProcess"/>
    <dgm:cxn modelId="{97D0765F-57E5-A544-81D8-3CE8DE2B6BB6}" type="presParOf" srcId="{BB694A4B-EF26-9B4E-ADC4-CB708555FC5B}" destId="{78F12918-43FC-D44E-AB8E-775F0A8473A9}" srcOrd="3" destOrd="0" presId="urn:microsoft.com/office/officeart/2005/8/layout/StepDownProcess"/>
    <dgm:cxn modelId="{8B7CEEF6-A813-654C-A3E6-B457C001C3CD}" type="presParOf" srcId="{BB694A4B-EF26-9B4E-ADC4-CB708555FC5B}" destId="{D0AE479C-058F-014D-A976-52B0345A755D}" srcOrd="4" destOrd="0" presId="urn:microsoft.com/office/officeart/2005/8/layout/StepDownProcess"/>
    <dgm:cxn modelId="{94CABF1A-F7EF-EB44-B304-9F5ED261DE72}" type="presParOf" srcId="{D0AE479C-058F-014D-A976-52B0345A755D}" destId="{A6D13B60-3710-5A46-9526-BD80F17980CE}" srcOrd="0" destOrd="0" presId="urn:microsoft.com/office/officeart/2005/8/layout/StepDownProcess"/>
    <dgm:cxn modelId="{A56CD103-E0A7-D841-98ED-7C6A8204DB68}" type="presParOf" srcId="{D0AE479C-058F-014D-A976-52B0345A755D}" destId="{B1E52DE1-0746-BD47-98D9-0D0537C9FBE8}" srcOrd="1" destOrd="0" presId="urn:microsoft.com/office/officeart/2005/8/layout/StepDownProcess"/>
    <dgm:cxn modelId="{0EF1B3B3-3119-144D-84DB-1BA15622750D}" type="presParOf" srcId="{D0AE479C-058F-014D-A976-52B0345A755D}" destId="{ADAF4881-22AA-2140-BD32-E457DE34CD76}" srcOrd="2" destOrd="0" presId="urn:microsoft.com/office/officeart/2005/8/layout/StepDownProcess"/>
    <dgm:cxn modelId="{C951D8A2-2F8A-B14F-8FB7-16C965516788}" type="presParOf" srcId="{BB694A4B-EF26-9B4E-ADC4-CB708555FC5B}" destId="{91ACED6A-2385-674F-ABAE-7ECB44FA688D}" srcOrd="5" destOrd="0" presId="urn:microsoft.com/office/officeart/2005/8/layout/StepDownProcess"/>
    <dgm:cxn modelId="{56A09830-298E-5144-9E12-8319CBF794E2}" type="presParOf" srcId="{BB694A4B-EF26-9B4E-ADC4-CB708555FC5B}" destId="{2A22A561-8354-6F47-9B1C-E4765BB4D769}" srcOrd="6" destOrd="0" presId="urn:microsoft.com/office/officeart/2005/8/layout/StepDownProcess"/>
    <dgm:cxn modelId="{C3A9033F-37B7-4A43-9E57-E5CC6089C6A7}" type="presParOf" srcId="{2A22A561-8354-6F47-9B1C-E4765BB4D769}" destId="{FBBF381F-6040-A741-8C21-6DF344B9843C}" srcOrd="0" destOrd="0" presId="urn:microsoft.com/office/officeart/2005/8/layout/StepDownProcess"/>
    <dgm:cxn modelId="{A3B0C6B5-3A5A-6247-863E-6BCD7685363B}" type="presParOf" srcId="{2A22A561-8354-6F47-9B1C-E4765BB4D769}" destId="{D0443B25-4DD3-A042-8199-B2046101B28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A0527-2B90-D546-BB12-0A668D26D0B7}">
      <dsp:nvSpPr>
        <dsp:cNvPr id="0" name=""/>
        <dsp:cNvSpPr/>
      </dsp:nvSpPr>
      <dsp:spPr>
        <a:xfrm>
          <a:off x="13420" y="1422786"/>
          <a:ext cx="1701741" cy="691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Input Data</a:t>
          </a:r>
        </a:p>
      </dsp:txBody>
      <dsp:txXfrm>
        <a:off x="13420" y="1422786"/>
        <a:ext cx="1701741" cy="460791"/>
      </dsp:txXfrm>
    </dsp:sp>
    <dsp:sp modelId="{2EC973F6-AFF9-C747-8D6B-235AA19CE8B0}">
      <dsp:nvSpPr>
        <dsp:cNvPr id="0" name=""/>
        <dsp:cNvSpPr/>
      </dsp:nvSpPr>
      <dsp:spPr>
        <a:xfrm>
          <a:off x="531753" y="1954742"/>
          <a:ext cx="1293860" cy="18630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Feed Input data</a:t>
          </a:r>
        </a:p>
      </dsp:txBody>
      <dsp:txXfrm>
        <a:off x="569649" y="1992638"/>
        <a:ext cx="1218068" cy="1787289"/>
      </dsp:txXfrm>
    </dsp:sp>
    <dsp:sp modelId="{DA2A9326-8764-D940-915C-5CD019900B6C}">
      <dsp:nvSpPr>
        <dsp:cNvPr id="0" name=""/>
        <dsp:cNvSpPr/>
      </dsp:nvSpPr>
      <dsp:spPr>
        <a:xfrm>
          <a:off x="1846082" y="1503807"/>
          <a:ext cx="277550" cy="2987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1846082" y="1563556"/>
        <a:ext cx="194285" cy="179249"/>
      </dsp:txXfrm>
    </dsp:sp>
    <dsp:sp modelId="{83D912CA-64D4-5345-978B-2F2814268321}">
      <dsp:nvSpPr>
        <dsp:cNvPr id="0" name=""/>
        <dsp:cNvSpPr/>
      </dsp:nvSpPr>
      <dsp:spPr>
        <a:xfrm>
          <a:off x="2238842" y="1422786"/>
          <a:ext cx="1701741" cy="691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Encoding variables</a:t>
          </a:r>
        </a:p>
      </dsp:txBody>
      <dsp:txXfrm>
        <a:off x="2238842" y="1422786"/>
        <a:ext cx="1701741" cy="460791"/>
      </dsp:txXfrm>
    </dsp:sp>
    <dsp:sp modelId="{8E74BD88-6EC2-6546-8F61-359C888190E3}">
      <dsp:nvSpPr>
        <dsp:cNvPr id="0" name=""/>
        <dsp:cNvSpPr/>
      </dsp:nvSpPr>
      <dsp:spPr>
        <a:xfrm>
          <a:off x="2757175" y="1954742"/>
          <a:ext cx="1293860" cy="18630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Encoding categorical variables</a:t>
          </a:r>
        </a:p>
      </dsp:txBody>
      <dsp:txXfrm>
        <a:off x="2795071" y="1992638"/>
        <a:ext cx="1218068" cy="1787289"/>
      </dsp:txXfrm>
    </dsp:sp>
    <dsp:sp modelId="{BE1F1A54-AAF6-6642-8CD4-B7DC2492C873}">
      <dsp:nvSpPr>
        <dsp:cNvPr id="0" name=""/>
        <dsp:cNvSpPr/>
      </dsp:nvSpPr>
      <dsp:spPr>
        <a:xfrm>
          <a:off x="4071503" y="1503807"/>
          <a:ext cx="277550" cy="2987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4071503" y="1563556"/>
        <a:ext cx="194285" cy="179249"/>
      </dsp:txXfrm>
    </dsp:sp>
    <dsp:sp modelId="{9291D377-0C64-4B4E-A629-C727F4445E73}">
      <dsp:nvSpPr>
        <dsp:cNvPr id="0" name=""/>
        <dsp:cNvSpPr/>
      </dsp:nvSpPr>
      <dsp:spPr>
        <a:xfrm>
          <a:off x="4464263" y="1422786"/>
          <a:ext cx="1701741" cy="691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Feature Selection</a:t>
          </a:r>
        </a:p>
      </dsp:txBody>
      <dsp:txXfrm>
        <a:off x="4464263" y="1422786"/>
        <a:ext cx="1701741" cy="460791"/>
      </dsp:txXfrm>
    </dsp:sp>
    <dsp:sp modelId="{39427B5D-E25F-8746-8FC2-8EE6C2262B30}">
      <dsp:nvSpPr>
        <dsp:cNvPr id="0" name=""/>
        <dsp:cNvSpPr/>
      </dsp:nvSpPr>
      <dsp:spPr>
        <a:xfrm>
          <a:off x="4982596" y="1954742"/>
          <a:ext cx="1293860" cy="18630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missing values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single unique values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Feature importance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Correlation</a:t>
          </a:r>
        </a:p>
      </dsp:txBody>
      <dsp:txXfrm>
        <a:off x="5020492" y="1992638"/>
        <a:ext cx="1218068" cy="1787289"/>
      </dsp:txXfrm>
    </dsp:sp>
    <dsp:sp modelId="{BEA509C7-97EF-FA41-800B-2BDD1855399E}">
      <dsp:nvSpPr>
        <dsp:cNvPr id="0" name=""/>
        <dsp:cNvSpPr/>
      </dsp:nvSpPr>
      <dsp:spPr>
        <a:xfrm>
          <a:off x="6296925" y="1503807"/>
          <a:ext cx="277550" cy="2987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6296925" y="1563556"/>
        <a:ext cx="194285" cy="179249"/>
      </dsp:txXfrm>
    </dsp:sp>
    <dsp:sp modelId="{FB0A81D7-6428-CE4A-BA6E-2FDB75948395}">
      <dsp:nvSpPr>
        <dsp:cNvPr id="0" name=""/>
        <dsp:cNvSpPr/>
      </dsp:nvSpPr>
      <dsp:spPr>
        <a:xfrm>
          <a:off x="6689685" y="1422786"/>
          <a:ext cx="1701741" cy="691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Model Development</a:t>
          </a:r>
        </a:p>
      </dsp:txBody>
      <dsp:txXfrm>
        <a:off x="6689685" y="1422786"/>
        <a:ext cx="1701741" cy="460791"/>
      </dsp:txXfrm>
    </dsp:sp>
    <dsp:sp modelId="{B9F471A0-9CFD-1541-9066-DE5BA24472B3}">
      <dsp:nvSpPr>
        <dsp:cNvPr id="0" name=""/>
        <dsp:cNvSpPr/>
      </dsp:nvSpPr>
      <dsp:spPr>
        <a:xfrm>
          <a:off x="7208018" y="1954742"/>
          <a:ext cx="1293860" cy="18630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 err="1"/>
            <a:t>LightGBM</a:t>
          </a:r>
          <a:r>
            <a:rPr lang="en-GB" sz="1200" kern="1200" dirty="0"/>
            <a:t> Model development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Baseline model development – logistic reg.</a:t>
          </a:r>
        </a:p>
      </dsp:txBody>
      <dsp:txXfrm>
        <a:off x="7245914" y="1992638"/>
        <a:ext cx="1218068" cy="1787289"/>
      </dsp:txXfrm>
    </dsp:sp>
    <dsp:sp modelId="{14468E44-9BD3-9F43-BFBD-63DC50F6258C}">
      <dsp:nvSpPr>
        <dsp:cNvPr id="0" name=""/>
        <dsp:cNvSpPr/>
      </dsp:nvSpPr>
      <dsp:spPr>
        <a:xfrm>
          <a:off x="8522346" y="1503807"/>
          <a:ext cx="277550" cy="2987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8522346" y="1563556"/>
        <a:ext cx="194285" cy="179249"/>
      </dsp:txXfrm>
    </dsp:sp>
    <dsp:sp modelId="{2D642212-F2EC-8A4D-B9AC-70516CDBD174}">
      <dsp:nvSpPr>
        <dsp:cNvPr id="0" name=""/>
        <dsp:cNvSpPr/>
      </dsp:nvSpPr>
      <dsp:spPr>
        <a:xfrm>
          <a:off x="8915106" y="1422786"/>
          <a:ext cx="1701741" cy="691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Model Performance &amp; validation</a:t>
          </a:r>
        </a:p>
      </dsp:txBody>
      <dsp:txXfrm>
        <a:off x="8915106" y="1422786"/>
        <a:ext cx="1701741" cy="460791"/>
      </dsp:txXfrm>
    </dsp:sp>
    <dsp:sp modelId="{3D88D689-35E3-134B-99C3-91DBD5C2460E}">
      <dsp:nvSpPr>
        <dsp:cNvPr id="0" name=""/>
        <dsp:cNvSpPr/>
      </dsp:nvSpPr>
      <dsp:spPr>
        <a:xfrm>
          <a:off x="9356464" y="1954742"/>
          <a:ext cx="1293860" cy="18630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Calculating Precision, Recall, F1 Score, ROC Curve, Confusion matrix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K-Fold cross validation</a:t>
          </a:r>
        </a:p>
      </dsp:txBody>
      <dsp:txXfrm>
        <a:off x="9394360" y="1992638"/>
        <a:ext cx="1218068" cy="1787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159D8-6C88-BD49-AFC0-19B61E00AE32}">
      <dsp:nvSpPr>
        <dsp:cNvPr id="0" name=""/>
        <dsp:cNvSpPr/>
      </dsp:nvSpPr>
      <dsp:spPr>
        <a:xfrm rot="5400000">
          <a:off x="616517" y="1596780"/>
          <a:ext cx="916255" cy="113990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8B0D4D-9407-F049-8826-BF316A2B49C8}">
      <dsp:nvSpPr>
        <dsp:cNvPr id="0" name=""/>
        <dsp:cNvSpPr/>
      </dsp:nvSpPr>
      <dsp:spPr>
        <a:xfrm>
          <a:off x="340894" y="80922"/>
          <a:ext cx="1685545" cy="10796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Missing values</a:t>
          </a:r>
        </a:p>
      </dsp:txBody>
      <dsp:txXfrm>
        <a:off x="393608" y="133636"/>
        <a:ext cx="1580117" cy="974226"/>
      </dsp:txXfrm>
    </dsp:sp>
    <dsp:sp modelId="{36D246D9-1568-0E4B-96DB-734EAD0073A3}">
      <dsp:nvSpPr>
        <dsp:cNvPr id="0" name=""/>
        <dsp:cNvSpPr/>
      </dsp:nvSpPr>
      <dsp:spPr>
        <a:xfrm>
          <a:off x="2021437" y="220638"/>
          <a:ext cx="2166125" cy="872624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Dropping features with more than 80% missing values.</a:t>
          </a:r>
        </a:p>
      </dsp:txBody>
      <dsp:txXfrm>
        <a:off x="2021437" y="220638"/>
        <a:ext cx="2166125" cy="872624"/>
      </dsp:txXfrm>
    </dsp:sp>
    <dsp:sp modelId="{62947657-C848-D54D-B2DA-81D2E76F1A35}">
      <dsp:nvSpPr>
        <dsp:cNvPr id="0" name=""/>
        <dsp:cNvSpPr/>
      </dsp:nvSpPr>
      <dsp:spPr>
        <a:xfrm rot="5400000">
          <a:off x="2532008" y="2927754"/>
          <a:ext cx="916255" cy="113990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E15C1D-28BD-9440-9557-71DCB637D7AC}">
      <dsp:nvSpPr>
        <dsp:cNvPr id="0" name=""/>
        <dsp:cNvSpPr/>
      </dsp:nvSpPr>
      <dsp:spPr>
        <a:xfrm>
          <a:off x="2256385" y="1411895"/>
          <a:ext cx="1685545" cy="10796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Single Unique Value</a:t>
          </a:r>
        </a:p>
      </dsp:txBody>
      <dsp:txXfrm>
        <a:off x="2309099" y="1464609"/>
        <a:ext cx="1580117" cy="974226"/>
      </dsp:txXfrm>
    </dsp:sp>
    <dsp:sp modelId="{6F1273AC-981E-5C46-9C6E-B97F7FDA1D46}">
      <dsp:nvSpPr>
        <dsp:cNvPr id="0" name=""/>
        <dsp:cNvSpPr/>
      </dsp:nvSpPr>
      <dsp:spPr>
        <a:xfrm>
          <a:off x="3924321" y="1582071"/>
          <a:ext cx="2263324" cy="872624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Dropping features with single unique values</a:t>
          </a:r>
        </a:p>
      </dsp:txBody>
      <dsp:txXfrm>
        <a:off x="3924321" y="1582071"/>
        <a:ext cx="2263324" cy="872624"/>
      </dsp:txXfrm>
    </dsp:sp>
    <dsp:sp modelId="{A6D13B60-3710-5A46-9526-BD80F17980CE}">
      <dsp:nvSpPr>
        <dsp:cNvPr id="0" name=""/>
        <dsp:cNvSpPr/>
      </dsp:nvSpPr>
      <dsp:spPr>
        <a:xfrm rot="5400000">
          <a:off x="4396564" y="4141079"/>
          <a:ext cx="1018125" cy="13752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52DE1-0746-BD47-98D9-0D0537C9FBE8}">
      <dsp:nvSpPr>
        <dsp:cNvPr id="0" name=""/>
        <dsp:cNvSpPr/>
      </dsp:nvSpPr>
      <dsp:spPr>
        <a:xfrm>
          <a:off x="4171876" y="2742869"/>
          <a:ext cx="1685545" cy="10796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Feature Importance</a:t>
          </a:r>
        </a:p>
      </dsp:txBody>
      <dsp:txXfrm>
        <a:off x="4224590" y="2795583"/>
        <a:ext cx="1580117" cy="974226"/>
      </dsp:txXfrm>
    </dsp:sp>
    <dsp:sp modelId="{ADAF4881-22AA-2140-BD32-E457DE34CD76}">
      <dsp:nvSpPr>
        <dsp:cNvPr id="0" name=""/>
        <dsp:cNvSpPr/>
      </dsp:nvSpPr>
      <dsp:spPr>
        <a:xfrm>
          <a:off x="5853940" y="2846628"/>
          <a:ext cx="2313697" cy="925333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Selecting features with 90% cumulative feature importance</a:t>
          </a:r>
        </a:p>
      </dsp:txBody>
      <dsp:txXfrm>
        <a:off x="5853940" y="2846628"/>
        <a:ext cx="2313697" cy="925333"/>
      </dsp:txXfrm>
    </dsp:sp>
    <dsp:sp modelId="{FBBF381F-6040-A741-8C21-6DF344B9843C}">
      <dsp:nvSpPr>
        <dsp:cNvPr id="0" name=""/>
        <dsp:cNvSpPr/>
      </dsp:nvSpPr>
      <dsp:spPr>
        <a:xfrm>
          <a:off x="6087367" y="4124777"/>
          <a:ext cx="1685545" cy="10796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Correlation</a:t>
          </a:r>
        </a:p>
      </dsp:txBody>
      <dsp:txXfrm>
        <a:off x="6140081" y="4177491"/>
        <a:ext cx="1580117" cy="974226"/>
      </dsp:txXfrm>
    </dsp:sp>
    <dsp:sp modelId="{D0443B25-4DD3-A042-8199-B2046101B287}">
      <dsp:nvSpPr>
        <dsp:cNvPr id="0" name=""/>
        <dsp:cNvSpPr/>
      </dsp:nvSpPr>
      <dsp:spPr>
        <a:xfrm>
          <a:off x="7786402" y="4155573"/>
          <a:ext cx="2417017" cy="1016373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Selecting top 15 features after checking correlation</a:t>
          </a:r>
        </a:p>
      </dsp:txBody>
      <dsp:txXfrm>
        <a:off x="7786402" y="4155573"/>
        <a:ext cx="2417017" cy="1016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E8E4-8A62-D63C-E786-508684CD4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C73A1-3B46-ADF0-18D4-BD2E77A9D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69794-1BD5-2627-1F86-CDCC5278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64EE-43AC-5043-885F-468E8DBC58D2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1D0DD-DC6C-50B5-FF94-45656E82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6EFFE-E05D-24ED-2E59-4D412260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3601-0EF0-204B-A7F0-D814F9A3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4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3EA5-6573-C300-B20F-5EF746F4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63866-AF24-972C-089E-FB4E8F025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BB5C1-0B3B-1BE3-A512-A3DFBE78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64EE-43AC-5043-885F-468E8DBC58D2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9923C-5AAA-80E5-AF96-F93D2EBC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22DDB-8C35-A87A-1A6E-91621068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3601-0EF0-204B-A7F0-D814F9A3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66B690-6D31-CA33-083C-852F3225A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98ED7-3495-EF17-04B0-81E50794C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19AF8-06D7-E49B-61D9-CEF968D0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64EE-43AC-5043-885F-468E8DBC58D2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DABC5-756D-7E16-07BA-33D57051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59FEC-A95C-6ABD-51C2-BDCA34F3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3601-0EF0-204B-A7F0-D814F9A3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2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BA71-0FBE-1947-B9CC-EBA42A7F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02C46-BE6C-00B5-29FB-C566BC3A9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C8983-427F-262D-B1E6-9895299E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64EE-43AC-5043-885F-468E8DBC58D2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C9085-BF58-FED0-217F-66E4B02A5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C7051-9B01-586D-CE06-B7DE3897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3601-0EF0-204B-A7F0-D814F9A3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6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3404-5342-4927-E9EB-790A1AD5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B9676-1931-622F-0625-96A83255E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74199-79AF-A19D-20C0-83F7A3FB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64EE-43AC-5043-885F-468E8DBC58D2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5A13C-6149-1B5D-4C06-6385AD53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8892E-9A79-947E-4DAF-67AAF6D7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3601-0EF0-204B-A7F0-D814F9A3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7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9437-01A2-411C-BFE1-7C095D06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BF5C7-20C8-FF98-B3F2-241C6108C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9227A-CB86-8BC8-26C1-CDEB69025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2CC16-14CD-811D-B2E7-0933E4B5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64EE-43AC-5043-885F-468E8DBC58D2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DE3D4-164C-C3A3-B072-A8593956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FDE8F-3AD7-BCA2-1632-4F260BB3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3601-0EF0-204B-A7F0-D814F9A3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7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CA86-F5F4-374A-6694-BBE2D05DC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03792-2106-EF29-EE88-EADA08403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F2975-D879-6759-FF68-F74BF0808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6736E-83E3-89CD-C9C0-E038C7B7B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B09AF-8782-5837-E416-BA4AD4FE7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896F1-68A2-6F05-570C-20800B2D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64EE-43AC-5043-885F-468E8DBC58D2}" type="datetimeFigureOut">
              <a:rPr lang="en-US" smtClean="0"/>
              <a:t>1/27/24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157D4A-97B0-A038-B2A2-D916CEAF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DCB59E-C74F-1F36-61FD-1D31CD65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3601-0EF0-204B-A7F0-D814F9A3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4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D551-59D9-43C9-7ACA-AF06A50B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A0787-E7FD-F77B-E4E6-913748A1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64EE-43AC-5043-885F-468E8DBC58D2}" type="datetimeFigureOut">
              <a:rPr lang="en-US" smtClean="0"/>
              <a:t>1/27/24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53185-8440-55A8-5E91-D6C49975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4BF55-1D29-E776-84B5-B6ABCF12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3601-0EF0-204B-A7F0-D814F9A3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4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FD829C-7CC6-656C-5624-B7716F98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64EE-43AC-5043-885F-468E8DBC58D2}" type="datetimeFigureOut">
              <a:rPr lang="en-US" smtClean="0"/>
              <a:t>1/27/24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0E671-8926-4104-A45B-37E3C5E4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25FE6-E667-7755-2CE0-D9178C2F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3601-0EF0-204B-A7F0-D814F9A3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6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BEB14-0DE7-5085-2904-039306B6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9E7F1-F53D-D0D3-741D-739B14800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7ED67-ABB2-2135-EFDB-0F3F22A3F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7E086-8F24-6542-AABE-F5F7C32B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64EE-43AC-5043-885F-468E8DBC58D2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087DD-EF05-C615-D1D5-81EFE534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4502F-4E3C-8973-C36B-0227C9BD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3601-0EF0-204B-A7F0-D814F9A3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4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3E71-B87E-AC2E-ACC3-2FDE382FC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ECCC0-BF94-2750-44EB-5246D0B48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7081C-FB45-E66A-9A01-3FC6FE82C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71354-1FF6-A2E3-E04D-14615E55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64EE-43AC-5043-885F-468E8DBC58D2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CB30F-52FF-57C1-7F2E-B3E0210E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C478F-0C49-E73B-AB20-2C86B7BA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3601-0EF0-204B-A7F0-D814F9A3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1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528F54-3FED-B7DE-0550-724CC2BC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C37E8-C94B-A950-7AD7-C65E04261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4CAC6-5498-155A-6D40-6BBACCE52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E64EE-43AC-5043-885F-468E8DBC58D2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83DEE-2DC2-5D95-B7E4-BD21D3B3C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D7B25-962B-0431-4DC1-D7A272C3A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D3601-0EF0-204B-A7F0-D814F9A3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bhinav-sinha-4b991b112/" TargetMode="External"/><Relationship Id="rId2" Type="http://schemas.openxmlformats.org/officeDocument/2006/relationships/hyperlink" Target="mailto:abhinavsinha845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chemeClr val="accent1">
                <a:lumMod val="67000"/>
              </a:schemeClr>
            </a:gs>
            <a:gs pos="80000">
              <a:schemeClr val="accent1">
                <a:lumMod val="77251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6499-D8DD-F615-0E2E-3142DE230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147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Recommendation Likelihood Machine Learning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298F5-E3F1-9D85-BC06-B0CB5FBE4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6348" y="4465636"/>
            <a:ext cx="3975652" cy="2387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January 2024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Presented By: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Abhinav Sinha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+91 7351928565</a:t>
            </a:r>
          </a:p>
          <a:p>
            <a:r>
              <a:rPr lang="en-US" sz="1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abhinavsinha845@gmail.com</a:t>
            </a:r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18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206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3536AB-7471-C83B-3CE8-39A4E2B85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91B237-39B1-8B05-37A6-102C249A34D5}"/>
              </a:ext>
            </a:extLst>
          </p:cNvPr>
          <p:cNvSpPr txBox="1"/>
          <p:nvPr/>
        </p:nvSpPr>
        <p:spPr>
          <a:xfrm>
            <a:off x="357809" y="145774"/>
            <a:ext cx="8878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5F83F-F79D-A887-F957-1EDF87896169}"/>
              </a:ext>
            </a:extLst>
          </p:cNvPr>
          <p:cNvSpPr txBox="1"/>
          <p:nvPr/>
        </p:nvSpPr>
        <p:spPr>
          <a:xfrm>
            <a:off x="357809" y="563217"/>
            <a:ext cx="887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Overview of Development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B467E-BA6E-CDAE-5851-5CD9436D6D84}"/>
              </a:ext>
            </a:extLst>
          </p:cNvPr>
          <p:cNvSpPr txBox="1"/>
          <p:nvPr/>
        </p:nvSpPr>
        <p:spPr>
          <a:xfrm>
            <a:off x="622852" y="1098362"/>
            <a:ext cx="10946296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IN" sz="2000" dirty="0">
                <a:solidFill>
                  <a:prstClr val="black"/>
                </a:solidFill>
                <a:latin typeface="Söhne"/>
              </a:rPr>
              <a:t>Reasons for picking </a:t>
            </a:r>
            <a:r>
              <a:rPr lang="en-IN" sz="2000" dirty="0" err="1">
                <a:solidFill>
                  <a:prstClr val="black"/>
                </a:solidFill>
                <a:latin typeface="Söhne"/>
              </a:rPr>
              <a:t>LightGBM</a:t>
            </a:r>
            <a:r>
              <a:rPr lang="en-IN" sz="2000" dirty="0">
                <a:solidFill>
                  <a:prstClr val="black"/>
                </a:solidFill>
                <a:latin typeface="Söhne"/>
              </a:rPr>
              <a:t> modelling method: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LightGBM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is designed to be efficient with large data sets.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Unlike many other algorithms,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LightGBM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can handle categorical features by converting them to integers.</a:t>
            </a:r>
            <a:endParaRPr lang="en-IN" sz="2000" dirty="0">
              <a:solidFill>
                <a:prstClr val="black"/>
              </a:solidFill>
              <a:latin typeface="Söhne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LightGBM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can deal with missing values natively, eliminating the need for imputing missing values in pre-processing steps.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LightGBM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includes built-in support for L1 and L2 regularization, which can help prevent overfitting.</a:t>
            </a:r>
          </a:p>
        </p:txBody>
      </p:sp>
    </p:spTree>
    <p:extLst>
      <p:ext uri="{BB962C8B-B14F-4D97-AF65-F5344CB8AC3E}">
        <p14:creationId xmlns:p14="http://schemas.microsoft.com/office/powerpoint/2010/main" val="408614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811B43-F75D-C35D-8A62-3AE14937E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F36985-E851-68A7-9D74-37E9592EA8C1}"/>
              </a:ext>
            </a:extLst>
          </p:cNvPr>
          <p:cNvSpPr txBox="1"/>
          <p:nvPr/>
        </p:nvSpPr>
        <p:spPr>
          <a:xfrm>
            <a:off x="357809" y="145774"/>
            <a:ext cx="8878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Performance &amp; Validation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79415-2EFA-E494-97CA-CAB0D8A2D428}"/>
              </a:ext>
            </a:extLst>
          </p:cNvPr>
          <p:cNvSpPr txBox="1"/>
          <p:nvPr/>
        </p:nvSpPr>
        <p:spPr>
          <a:xfrm>
            <a:off x="357809" y="563217"/>
            <a:ext cx="887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5B9BD5">
                    <a:lumMod val="75000"/>
                  </a:srgbClr>
                </a:solidFill>
                <a:latin typeface="Calibri" panose="020F0502020204030204"/>
              </a:rPr>
              <a:t>Precision, Recall and F1 Score - Results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B48C8F-D97D-057A-D348-EA7C293A6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542189"/>
              </p:ext>
            </p:extLst>
          </p:nvPr>
        </p:nvGraphicFramePr>
        <p:xfrm>
          <a:off x="357809" y="1135511"/>
          <a:ext cx="10376453" cy="4586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6979">
                  <a:extLst>
                    <a:ext uri="{9D8B030D-6E8A-4147-A177-3AD203B41FA5}">
                      <a16:colId xmlns:a16="http://schemas.microsoft.com/office/drawing/2014/main" val="261373816"/>
                    </a:ext>
                  </a:extLst>
                </a:gridCol>
                <a:gridCol w="1626579">
                  <a:extLst>
                    <a:ext uri="{9D8B030D-6E8A-4147-A177-3AD203B41FA5}">
                      <a16:colId xmlns:a16="http://schemas.microsoft.com/office/drawing/2014/main" val="1744052702"/>
                    </a:ext>
                  </a:extLst>
                </a:gridCol>
                <a:gridCol w="1626579">
                  <a:extLst>
                    <a:ext uri="{9D8B030D-6E8A-4147-A177-3AD203B41FA5}">
                      <a16:colId xmlns:a16="http://schemas.microsoft.com/office/drawing/2014/main" val="841296164"/>
                    </a:ext>
                  </a:extLst>
                </a:gridCol>
                <a:gridCol w="1626579">
                  <a:extLst>
                    <a:ext uri="{9D8B030D-6E8A-4147-A177-3AD203B41FA5}">
                      <a16:colId xmlns:a16="http://schemas.microsoft.com/office/drawing/2014/main" val="2480982445"/>
                    </a:ext>
                  </a:extLst>
                </a:gridCol>
                <a:gridCol w="1626579">
                  <a:extLst>
                    <a:ext uri="{9D8B030D-6E8A-4147-A177-3AD203B41FA5}">
                      <a16:colId xmlns:a16="http://schemas.microsoft.com/office/drawing/2014/main" val="3935494432"/>
                    </a:ext>
                  </a:extLst>
                </a:gridCol>
                <a:gridCol w="1626579">
                  <a:extLst>
                    <a:ext uri="{9D8B030D-6E8A-4147-A177-3AD203B41FA5}">
                      <a16:colId xmlns:a16="http://schemas.microsoft.com/office/drawing/2014/main" val="672115625"/>
                    </a:ext>
                  </a:extLst>
                </a:gridCol>
                <a:gridCol w="1626579">
                  <a:extLst>
                    <a:ext uri="{9D8B030D-6E8A-4147-A177-3AD203B41FA5}">
                      <a16:colId xmlns:a16="http://schemas.microsoft.com/office/drawing/2014/main" val="958365520"/>
                    </a:ext>
                  </a:extLst>
                </a:gridCol>
              </a:tblGrid>
              <a:tr h="416998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Model Performance -  </a:t>
                      </a:r>
                      <a:r>
                        <a:rPr lang="en-IN" sz="12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LightGBM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554779"/>
                  </a:ext>
                </a:extLst>
              </a:tr>
              <a:tr h="416998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Training Set Performance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Test Set Performance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40324"/>
                  </a:ext>
                </a:extLst>
              </a:tr>
              <a:tr h="416998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precision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recall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f1-score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precision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recall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f1-score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148515"/>
                  </a:ext>
                </a:extLst>
              </a:tr>
              <a:tr h="416998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0.68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0.76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0.82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0.64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0.72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950831"/>
                  </a:ext>
                </a:extLst>
              </a:tr>
              <a:tr h="416998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0.84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0.95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0.89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0.81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0.92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0.86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086535"/>
                  </a:ext>
                </a:extLst>
              </a:tr>
              <a:tr h="416998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032557"/>
                  </a:ext>
                </a:extLst>
              </a:tr>
              <a:tr h="416998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Model Performance -  Logistic Regression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385868"/>
                  </a:ext>
                </a:extLst>
              </a:tr>
              <a:tr h="416998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Training Set Performance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Test Set Performance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156642"/>
                  </a:ext>
                </a:extLst>
              </a:tr>
              <a:tr h="416998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precision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recall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f1-score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precision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recall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f1-score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866951"/>
                  </a:ext>
                </a:extLst>
              </a:tr>
              <a:tr h="416998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0.74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0.38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0.51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0.76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0.38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578103"/>
                  </a:ext>
                </a:extLst>
              </a:tr>
              <a:tr h="416998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0.72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0.92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0.81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0.71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0.93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0.8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191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87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C50421-5462-AA9B-6618-6C0BB44DD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A8575-E97A-3466-8C14-1CD92F36B8A3}"/>
              </a:ext>
            </a:extLst>
          </p:cNvPr>
          <p:cNvSpPr txBox="1"/>
          <p:nvPr/>
        </p:nvSpPr>
        <p:spPr>
          <a:xfrm>
            <a:off x="357809" y="145774"/>
            <a:ext cx="8878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Performance &amp; Validation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ADAD92-24A1-E5AB-0712-F9C20EEF8B0E}"/>
              </a:ext>
            </a:extLst>
          </p:cNvPr>
          <p:cNvSpPr txBox="1"/>
          <p:nvPr/>
        </p:nvSpPr>
        <p:spPr>
          <a:xfrm>
            <a:off x="357809" y="563217"/>
            <a:ext cx="887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ROC Curve -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B7BED9-BC19-6F44-9262-E59C1EECE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49" y="1086437"/>
            <a:ext cx="3417738" cy="269043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3913F4-2143-1CF4-3D89-A36D7049D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585" y="1086436"/>
            <a:ext cx="3417737" cy="26904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DC778D-3A36-B6E6-D477-2231D677A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604" y="3930757"/>
            <a:ext cx="3463628" cy="28028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2ACF8B-64F9-D36E-9D12-2B56ABDDB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585" y="3930757"/>
            <a:ext cx="3417736" cy="28028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F0E3C3-8395-00AD-5869-2763E3DB54D3}"/>
              </a:ext>
            </a:extLst>
          </p:cNvPr>
          <p:cNvSpPr txBox="1"/>
          <p:nvPr/>
        </p:nvSpPr>
        <p:spPr>
          <a:xfrm>
            <a:off x="4977183" y="1969987"/>
            <a:ext cx="155050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LightGBM</a:t>
            </a:r>
            <a:r>
              <a:rPr lang="en-US" sz="1400" dirty="0"/>
              <a:t> 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02E78-94DD-7D70-9E93-6B0D27C26E5E}"/>
              </a:ext>
            </a:extLst>
          </p:cNvPr>
          <p:cNvSpPr txBox="1"/>
          <p:nvPr/>
        </p:nvSpPr>
        <p:spPr>
          <a:xfrm>
            <a:off x="4989648" y="5178285"/>
            <a:ext cx="15505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Logistic Regression Results</a:t>
            </a:r>
          </a:p>
        </p:txBody>
      </p:sp>
    </p:spTree>
    <p:extLst>
      <p:ext uri="{BB962C8B-B14F-4D97-AF65-F5344CB8AC3E}">
        <p14:creationId xmlns:p14="http://schemas.microsoft.com/office/powerpoint/2010/main" val="2433072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E8F199-A3B9-DD34-1B22-1B76D0D9A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D5E166-1383-2A45-4174-1BB7C212E1E8}"/>
              </a:ext>
            </a:extLst>
          </p:cNvPr>
          <p:cNvSpPr txBox="1"/>
          <p:nvPr/>
        </p:nvSpPr>
        <p:spPr>
          <a:xfrm>
            <a:off x="622852" y="2021691"/>
            <a:ext cx="10946296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Precision: Indicates the accuracy of positive predictions. A low precision suggests a high number of false positives.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Recall (Sensitivity): Shows the ability of the model to find all the positive samples. Low recall indicates many false negatives.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F1-Score: Harmonic mean of precision and recall. It's a single metric that combines both precision and recall. A low F1-score suggests the model has issues with either precision or recall (or both).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The ROC curve visualizes the trade-off between the true positive rate (recall) and the false positive rate at various thresholds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6907EB-6796-C4E2-0B74-53E737014F48}"/>
              </a:ext>
            </a:extLst>
          </p:cNvPr>
          <p:cNvSpPr txBox="1"/>
          <p:nvPr/>
        </p:nvSpPr>
        <p:spPr>
          <a:xfrm>
            <a:off x="357809" y="145774"/>
            <a:ext cx="8878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Performance &amp;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D2C1E-711A-4495-8A49-8C1BA7245CE0}"/>
              </a:ext>
            </a:extLst>
          </p:cNvPr>
          <p:cNvSpPr txBox="1"/>
          <p:nvPr/>
        </p:nvSpPr>
        <p:spPr>
          <a:xfrm>
            <a:off x="357809" y="563217"/>
            <a:ext cx="887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Precision, Recall</a:t>
            </a:r>
            <a:r>
              <a:rPr lang="en-US" b="1" dirty="0">
                <a:solidFill>
                  <a:srgbClr val="5B9BD5">
                    <a:lumMod val="75000"/>
                  </a:srgbClr>
                </a:solidFill>
                <a:latin typeface="Calibri" panose="020F0502020204030204"/>
              </a:rPr>
              <a:t>,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F1 Score and ROC curve </a:t>
            </a:r>
            <a:r>
              <a:rPr lang="en-US" b="1" dirty="0">
                <a:solidFill>
                  <a:srgbClr val="5B9BD5">
                    <a:lumMod val="75000"/>
                  </a:srgbClr>
                </a:solidFill>
                <a:latin typeface="Calibri" panose="020F0502020204030204"/>
              </a:rPr>
              <a:t>- Definition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4730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5B8EF6-C815-718C-43D9-12DB4B7E1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FF04FC-F2AF-A87C-BFAC-38CAA016DF1A}"/>
              </a:ext>
            </a:extLst>
          </p:cNvPr>
          <p:cNvSpPr txBox="1"/>
          <p:nvPr/>
        </p:nvSpPr>
        <p:spPr>
          <a:xfrm>
            <a:off x="622852" y="2021691"/>
            <a:ext cx="10946296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IN" sz="2000" dirty="0">
                <a:solidFill>
                  <a:prstClr val="black"/>
                </a:solidFill>
                <a:latin typeface="Söhne"/>
              </a:rPr>
              <a:t>In </a:t>
            </a:r>
            <a:r>
              <a:rPr lang="en-IN" sz="2000" dirty="0" err="1">
                <a:solidFill>
                  <a:prstClr val="black"/>
                </a:solidFill>
                <a:latin typeface="Söhne"/>
              </a:rPr>
              <a:t>LightGBM</a:t>
            </a:r>
            <a:r>
              <a:rPr lang="en-IN" sz="2000" dirty="0">
                <a:solidFill>
                  <a:prstClr val="black"/>
                </a:solidFill>
                <a:latin typeface="Söhne"/>
              </a:rPr>
              <a:t> Model Results: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High precision, recall, F1-score across both training and test sets indicate a well-performing model.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The </a:t>
            </a:r>
            <a:r>
              <a:rPr lang="en-IN" sz="2000" dirty="0">
                <a:solidFill>
                  <a:prstClr val="black"/>
                </a:solidFill>
                <a:latin typeface="Söhne"/>
              </a:rPr>
              <a:t>ROC curve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perfectly discriminates between the positive and negative classes, indicated by a curve that hugs the top left corner of the plot.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Training set metrics are close to test set metrics, indicating model is not overfitting.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41F79-E306-9CB2-A6E9-F0D69647BD13}"/>
              </a:ext>
            </a:extLst>
          </p:cNvPr>
          <p:cNvSpPr txBox="1"/>
          <p:nvPr/>
        </p:nvSpPr>
        <p:spPr>
          <a:xfrm>
            <a:off x="357809" y="145774"/>
            <a:ext cx="8878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Performance &amp;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A5168-1E31-3B41-55F6-91E378262D0A}"/>
              </a:ext>
            </a:extLst>
          </p:cNvPr>
          <p:cNvSpPr txBox="1"/>
          <p:nvPr/>
        </p:nvSpPr>
        <p:spPr>
          <a:xfrm>
            <a:off x="357809" y="563217"/>
            <a:ext cx="887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Precision, Recall</a:t>
            </a:r>
            <a:r>
              <a:rPr lang="en-US" b="1" dirty="0">
                <a:solidFill>
                  <a:srgbClr val="5B9BD5">
                    <a:lumMod val="75000"/>
                  </a:srgbClr>
                </a:solidFill>
                <a:latin typeface="Calibri" panose="020F0502020204030204"/>
              </a:rPr>
              <a:t>,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F1 Score and ROC curve -  Observations</a:t>
            </a:r>
          </a:p>
        </p:txBody>
      </p:sp>
    </p:spTree>
    <p:extLst>
      <p:ext uri="{BB962C8B-B14F-4D97-AF65-F5344CB8AC3E}">
        <p14:creationId xmlns:p14="http://schemas.microsoft.com/office/powerpoint/2010/main" val="3837104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0A5D96-97D9-AD11-4AA3-748E976B0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E5EC4-9C96-2743-0F5C-A4AA6704C48C}"/>
              </a:ext>
            </a:extLst>
          </p:cNvPr>
          <p:cNvSpPr txBox="1"/>
          <p:nvPr/>
        </p:nvSpPr>
        <p:spPr>
          <a:xfrm>
            <a:off x="357809" y="145774"/>
            <a:ext cx="8878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Performance &amp;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3E0116-D975-8914-0E50-5F2B0DDB219B}"/>
              </a:ext>
            </a:extLst>
          </p:cNvPr>
          <p:cNvSpPr txBox="1"/>
          <p:nvPr/>
        </p:nvSpPr>
        <p:spPr>
          <a:xfrm>
            <a:off x="357809" y="563217"/>
            <a:ext cx="887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Confusion Matrix - 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CD2AAA-A2D4-CCE3-1C91-A2666DFD9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86" y="949349"/>
            <a:ext cx="2978079" cy="27289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36F758-E717-4799-5DA5-80DB1F7E0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035" y="949349"/>
            <a:ext cx="3021527" cy="27457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1706B0-6E93-B503-D77C-85BCCEA4B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47" y="3806468"/>
            <a:ext cx="2996018" cy="27289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F52926-0F67-3EF6-CCD7-02652F995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540" y="3806468"/>
            <a:ext cx="3021526" cy="27289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53BE87-1E8F-F337-0C73-696600AC533D}"/>
              </a:ext>
            </a:extLst>
          </p:cNvPr>
          <p:cNvSpPr txBox="1"/>
          <p:nvPr/>
        </p:nvSpPr>
        <p:spPr>
          <a:xfrm>
            <a:off x="4545495" y="1943483"/>
            <a:ext cx="155050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LightGBM</a:t>
            </a:r>
            <a:r>
              <a:rPr lang="en-US" sz="1400" dirty="0"/>
              <a:t>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4D7F54-BCAF-7A4D-77C6-CC6F2D588F8A}"/>
              </a:ext>
            </a:extLst>
          </p:cNvPr>
          <p:cNvSpPr txBox="1"/>
          <p:nvPr/>
        </p:nvSpPr>
        <p:spPr>
          <a:xfrm>
            <a:off x="4557960" y="5151781"/>
            <a:ext cx="15505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Logistic Regression Results</a:t>
            </a:r>
          </a:p>
        </p:txBody>
      </p:sp>
    </p:spTree>
    <p:extLst>
      <p:ext uri="{BB962C8B-B14F-4D97-AF65-F5344CB8AC3E}">
        <p14:creationId xmlns:p14="http://schemas.microsoft.com/office/powerpoint/2010/main" val="2452679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4EDB5B-EB69-1095-8C54-0820C96F7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0D1E2B-86CD-CA5F-0EA7-43476BC8C1D8}"/>
              </a:ext>
            </a:extLst>
          </p:cNvPr>
          <p:cNvSpPr txBox="1"/>
          <p:nvPr/>
        </p:nvSpPr>
        <p:spPr>
          <a:xfrm>
            <a:off x="357809" y="145774"/>
            <a:ext cx="8878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Performance &amp;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AA9E8-63FD-22D6-4D26-CB1FF61F88E9}"/>
              </a:ext>
            </a:extLst>
          </p:cNvPr>
          <p:cNvSpPr txBox="1"/>
          <p:nvPr/>
        </p:nvSpPr>
        <p:spPr>
          <a:xfrm>
            <a:off x="357809" y="563217"/>
            <a:ext cx="887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Confusion Matrix - Observations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5DFE6-5607-7A63-E588-5369D93C117F}"/>
              </a:ext>
            </a:extLst>
          </p:cNvPr>
          <p:cNvSpPr txBox="1"/>
          <p:nvPr/>
        </p:nvSpPr>
        <p:spPr>
          <a:xfrm>
            <a:off x="622852" y="2021691"/>
            <a:ext cx="10946296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IN" sz="2000" dirty="0">
                <a:solidFill>
                  <a:prstClr val="black"/>
                </a:solidFill>
                <a:latin typeface="Söhne"/>
              </a:rPr>
              <a:t>In </a:t>
            </a:r>
            <a:r>
              <a:rPr lang="en-IN" sz="2000" dirty="0" err="1">
                <a:solidFill>
                  <a:prstClr val="black"/>
                </a:solidFill>
                <a:latin typeface="Söhne"/>
              </a:rPr>
              <a:t>LightGBM</a:t>
            </a:r>
            <a:r>
              <a:rPr lang="en-IN" sz="2000" dirty="0">
                <a:solidFill>
                  <a:prstClr val="black"/>
                </a:solidFill>
                <a:latin typeface="Söhne"/>
              </a:rPr>
              <a:t> Model Results: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High True positives and True Negatives: Indicates that the model is correctly identifying both positive and negative classes.</a:t>
            </a:r>
          </a:p>
          <a:p>
            <a:pPr>
              <a:lnSpc>
                <a:spcPct val="150000"/>
              </a:lnSpc>
              <a:defRPr/>
            </a:pPr>
            <a:endParaRPr lang="en-IN" sz="2000" noProof="0" dirty="0">
              <a:solidFill>
                <a:prstClr val="black"/>
              </a:solidFill>
              <a:latin typeface="Söhne"/>
            </a:endParaRPr>
          </a:p>
          <a:p>
            <a:pPr>
              <a:lnSpc>
                <a:spcPct val="150000"/>
              </a:lnSpc>
              <a:defRPr/>
            </a:pPr>
            <a:r>
              <a:rPr lang="en-IN" sz="2000" noProof="0" dirty="0">
                <a:solidFill>
                  <a:prstClr val="black"/>
                </a:solidFill>
                <a:latin typeface="Söhne"/>
              </a:rPr>
              <a:t>In Logistic Re</a:t>
            </a:r>
            <a:r>
              <a:rPr lang="en-IN" sz="2000" dirty="0" err="1">
                <a:solidFill>
                  <a:prstClr val="black"/>
                </a:solidFill>
                <a:latin typeface="Söhne"/>
              </a:rPr>
              <a:t>gression</a:t>
            </a:r>
            <a:r>
              <a:rPr lang="en-IN" sz="2000" dirty="0">
                <a:solidFill>
                  <a:prstClr val="black"/>
                </a:solidFill>
                <a:latin typeface="Söhne"/>
              </a:rPr>
              <a:t> Results: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High True negative suggests that the model is too aggressive in predicting the positive class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5095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81B2B9-52D9-771A-F965-4C3A1097E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58DE96-01F5-9F11-995F-67941A6E87D6}"/>
              </a:ext>
            </a:extLst>
          </p:cNvPr>
          <p:cNvSpPr txBox="1"/>
          <p:nvPr/>
        </p:nvSpPr>
        <p:spPr>
          <a:xfrm>
            <a:off x="622852" y="1584369"/>
            <a:ext cx="10946296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IN" sz="2000" dirty="0">
                <a:solidFill>
                  <a:prstClr val="black"/>
                </a:solidFill>
                <a:latin typeface="Söhne"/>
              </a:rPr>
              <a:t>In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k-fold cross-validation we evaluate the model's performance across different subsets of data to ensure its stability and ability to generalize to unseen data.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IN" sz="2000" dirty="0">
                <a:solidFill>
                  <a:prstClr val="black"/>
                </a:solidFill>
                <a:latin typeface="Söhne"/>
              </a:rPr>
              <a:t>Using </a:t>
            </a:r>
            <a:r>
              <a:rPr lang="en-IN" sz="2000" dirty="0" err="1">
                <a:solidFill>
                  <a:prstClr val="black"/>
                </a:solidFill>
                <a:latin typeface="Söhne"/>
              </a:rPr>
              <a:t>LightGBM</a:t>
            </a:r>
            <a:r>
              <a:rPr lang="en-IN" sz="2000" dirty="0">
                <a:solidFill>
                  <a:prstClr val="black"/>
                </a:solidFill>
                <a:latin typeface="Söhne"/>
              </a:rPr>
              <a:t> Model, we achieved k-fold cross validation score of </a:t>
            </a:r>
            <a:r>
              <a:rPr lang="en-IN" sz="2000" b="1" dirty="0">
                <a:solidFill>
                  <a:prstClr val="black"/>
                </a:solidFill>
                <a:latin typeface="Söhne"/>
              </a:rPr>
              <a:t>0.814, </a:t>
            </a:r>
            <a:r>
              <a:rPr lang="en-IN" sz="2000" dirty="0">
                <a:solidFill>
                  <a:prstClr val="black"/>
                </a:solidFill>
                <a:latin typeface="Söhne"/>
              </a:rPr>
              <a:t>indicating that the model is stable and generalizes well across different subsets of the data.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0" lang="en-IN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Using </a:t>
            </a:r>
            <a:r>
              <a:rPr kumimoji="0" lang="en-IN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LightGBM</a:t>
            </a:r>
            <a:r>
              <a:rPr kumimoji="0" lang="en-IN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model, we achieved standard deviation of the accuracy across folds = 0.006, indicating model is not sensitive to the specific data it's trained 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D9D80-9C08-12BF-14C4-F6402DE943F4}"/>
              </a:ext>
            </a:extLst>
          </p:cNvPr>
          <p:cNvSpPr txBox="1"/>
          <p:nvPr/>
        </p:nvSpPr>
        <p:spPr>
          <a:xfrm>
            <a:off x="357809" y="145774"/>
            <a:ext cx="8878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Performance &amp;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BA22B0-781F-CEB5-0D1F-E5E330A053E2}"/>
              </a:ext>
            </a:extLst>
          </p:cNvPr>
          <p:cNvSpPr txBox="1"/>
          <p:nvPr/>
        </p:nvSpPr>
        <p:spPr>
          <a:xfrm>
            <a:off x="357809" y="563217"/>
            <a:ext cx="887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K-Fold Cross Validation -  Observations</a:t>
            </a:r>
          </a:p>
        </p:txBody>
      </p:sp>
    </p:spTree>
    <p:extLst>
      <p:ext uri="{BB962C8B-B14F-4D97-AF65-F5344CB8AC3E}">
        <p14:creationId xmlns:p14="http://schemas.microsoft.com/office/powerpoint/2010/main" val="2675502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chemeClr val="accent1">
                <a:lumMod val="67000"/>
              </a:schemeClr>
            </a:gs>
            <a:gs pos="80000">
              <a:schemeClr val="accent1">
                <a:lumMod val="77251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CCC6A1-3458-E86E-DC88-80F840C7A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1A1F-4E76-660C-28A8-E6FC52675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6912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FEC4CB-D3B2-2357-0DF3-5BAB0E4F2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7C553B-C3A6-2C61-0F89-06CC44F6CFA8}"/>
              </a:ext>
            </a:extLst>
          </p:cNvPr>
          <p:cNvSpPr txBox="1"/>
          <p:nvPr/>
        </p:nvSpPr>
        <p:spPr>
          <a:xfrm>
            <a:off x="357808" y="145774"/>
            <a:ext cx="11224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1D36F6-EAF2-A5EC-65DE-CC4F3C9F0BC9}"/>
              </a:ext>
            </a:extLst>
          </p:cNvPr>
          <p:cNvSpPr txBox="1"/>
          <p:nvPr/>
        </p:nvSpPr>
        <p:spPr>
          <a:xfrm>
            <a:off x="357809" y="976772"/>
            <a:ext cx="10296939" cy="6108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Introduction to the Project – Objective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Features of the Data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Exploratory Data Analysis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Model Methodology Overview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Feature Selection Process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Model Development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Model Performance &amp; Validation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endParaRPr lang="en-US" dirty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endParaRPr lang="en-US" dirty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endParaRPr lang="en-US" dirty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9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9B25CE-4023-44D6-C5D3-3FE8A7B6A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7DA48F-CE7A-B110-E1BC-EDD06EBC1A9A}"/>
              </a:ext>
            </a:extLst>
          </p:cNvPr>
          <p:cNvSpPr txBox="1"/>
          <p:nvPr/>
        </p:nvSpPr>
        <p:spPr>
          <a:xfrm>
            <a:off x="357809" y="145774"/>
            <a:ext cx="8878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Introduction to the Project – 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9F0F01-E0D3-9B4F-055A-DA4DC9863ED8}"/>
              </a:ext>
            </a:extLst>
          </p:cNvPr>
          <p:cNvSpPr txBox="1"/>
          <p:nvPr/>
        </p:nvSpPr>
        <p:spPr>
          <a:xfrm>
            <a:off x="622852" y="2745383"/>
            <a:ext cx="10946296" cy="136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LTR is a customer loyalty metric and is a management tool that can be used to gauge the loyalty of a firm's customer relationships.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business team would like to find out the Likelihood to recommend for each customer.  With the given data, you are required to build a predictive model to predict the “Likelihood to recommend”.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22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FC1D54-C9D9-DD09-B7BE-B3010C81D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759168-7338-7482-39E5-6865B7472434}"/>
              </a:ext>
            </a:extLst>
          </p:cNvPr>
          <p:cNvSpPr txBox="1"/>
          <p:nvPr/>
        </p:nvSpPr>
        <p:spPr>
          <a:xfrm>
            <a:off x="357809" y="145774"/>
            <a:ext cx="8878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5B9BD5">
                    <a:lumMod val="75000"/>
                  </a:srgbClr>
                </a:solidFill>
                <a:latin typeface="Calibri" panose="020F0502020204030204"/>
              </a:rPr>
              <a:t>Features of the Data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FB281E-D979-DBB3-E7D7-93934E448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543897"/>
              </p:ext>
            </p:extLst>
          </p:nvPr>
        </p:nvGraphicFramePr>
        <p:xfrm>
          <a:off x="357809" y="1109317"/>
          <a:ext cx="10893286" cy="5185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14855">
                  <a:extLst>
                    <a:ext uri="{9D8B030D-6E8A-4147-A177-3AD203B41FA5}">
                      <a16:colId xmlns:a16="http://schemas.microsoft.com/office/drawing/2014/main" val="2748598939"/>
                    </a:ext>
                  </a:extLst>
                </a:gridCol>
                <a:gridCol w="1980597">
                  <a:extLst>
                    <a:ext uri="{9D8B030D-6E8A-4147-A177-3AD203B41FA5}">
                      <a16:colId xmlns:a16="http://schemas.microsoft.com/office/drawing/2014/main" val="864256226"/>
                    </a:ext>
                  </a:extLst>
                </a:gridCol>
                <a:gridCol w="1600823">
                  <a:extLst>
                    <a:ext uri="{9D8B030D-6E8A-4147-A177-3AD203B41FA5}">
                      <a16:colId xmlns:a16="http://schemas.microsoft.com/office/drawing/2014/main" val="3388298992"/>
                    </a:ext>
                  </a:extLst>
                </a:gridCol>
                <a:gridCol w="1197011">
                  <a:extLst>
                    <a:ext uri="{9D8B030D-6E8A-4147-A177-3AD203B41FA5}">
                      <a16:colId xmlns:a16="http://schemas.microsoft.com/office/drawing/2014/main" val="4199667227"/>
                    </a:ext>
                  </a:extLst>
                </a:gridCol>
              </a:tblGrid>
              <a:tr h="29009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Feature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# Non-Null Records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# Total Records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# Coverage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972452"/>
                  </a:ext>
                </a:extLst>
              </a:tr>
              <a:tr h="32635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MYSITE_Rank</a:t>
                      </a:r>
                      <a:endParaRPr lang="en-IN" sz="1400" b="0" i="0" u="none" strike="noStrike" dirty="0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   5,896 </a:t>
                      </a:r>
                      <a:endParaRPr lang="en-IN" sz="1400" b="0" i="0" u="none" strike="noStrike" dirty="0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8,460 </a:t>
                      </a:r>
                      <a:endParaRPr lang="en-IN" sz="1400" b="0" i="0" u="none" strike="noStrike" dirty="0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69.7%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73556"/>
                  </a:ext>
                </a:extLst>
              </a:tr>
              <a:tr h="32635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Overall_Satisfaction_taking_everything_into_account</a:t>
                      </a:r>
                      <a:endParaRPr lang="en-IN" sz="1400" b="0" i="0" u="none" strike="noStrike" dirty="0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   6,252 </a:t>
                      </a:r>
                      <a:endParaRPr lang="en-IN" sz="1400" b="0" i="0" u="none" strike="noStrike" dirty="0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8,460 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73.9%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051910"/>
                  </a:ext>
                </a:extLst>
              </a:tr>
              <a:tr h="32635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Customer_service_issue_resolution</a:t>
                      </a:r>
                      <a:endParaRPr lang="en-IN" sz="1400" b="0" i="0" u="none" strike="noStrike" dirty="0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   6,638 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8,460 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78.5%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719856"/>
                  </a:ext>
                </a:extLst>
              </a:tr>
              <a:tr h="32635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Customer_service_Overall_satisfaction</a:t>
                      </a:r>
                      <a:endParaRPr lang="en-IN" sz="1400" b="0" i="0" u="none" strike="noStrike" dirty="0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   6,579 </a:t>
                      </a:r>
                      <a:endParaRPr lang="en-IN" sz="1400" b="0" i="0" u="none" strike="noStrike" dirty="0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8,460 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77.8%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981655"/>
                  </a:ext>
                </a:extLst>
              </a:tr>
              <a:tr h="32635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Ease_of_business_overall_satisfaction</a:t>
                      </a:r>
                      <a:endParaRPr lang="en-IN" sz="1400" b="0" i="0" u="none" strike="noStrike" dirty="0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   6,815 </a:t>
                      </a:r>
                      <a:endParaRPr lang="en-IN" sz="1400" b="0" i="0" u="none" strike="noStrike" dirty="0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8,460 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80.6%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22808"/>
                  </a:ext>
                </a:extLst>
              </a:tr>
              <a:tr h="32635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Future_proportion_of_purchase_made_at_MY_SITE</a:t>
                      </a:r>
                      <a:endParaRPr lang="en-IN" sz="1400" b="0" i="0" u="none" strike="noStrike" dirty="0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   6,109 </a:t>
                      </a:r>
                      <a:endParaRPr lang="en-IN" sz="1400" b="0" i="0" u="none" strike="noStrike" dirty="0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8,460 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72.2%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098487"/>
                  </a:ext>
                </a:extLst>
              </a:tr>
              <a:tr h="32635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Customer_service_Responsiveness</a:t>
                      </a:r>
                      <a:endParaRPr lang="en-IN" sz="1400" b="0" i="0" u="none" strike="noStrike" dirty="0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   6,636 </a:t>
                      </a:r>
                      <a:endParaRPr lang="en-IN" sz="1400" b="0" i="0" u="none" strike="noStrike" dirty="0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8,460 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78.4%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175293"/>
                  </a:ext>
                </a:extLst>
              </a:tr>
              <a:tr h="32635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Ease_of_business_invoicing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   6,873 </a:t>
                      </a:r>
                      <a:endParaRPr lang="en-IN" sz="1400" b="0" i="0" u="none" strike="noStrike" dirty="0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8,460 </a:t>
                      </a:r>
                      <a:endParaRPr lang="en-IN" sz="1400" b="0" i="0" u="none" strike="noStrike" dirty="0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81.2%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49293"/>
                  </a:ext>
                </a:extLst>
              </a:tr>
              <a:tr h="32635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Delivery_on_time_schedules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   6,665 </a:t>
                      </a:r>
                      <a:endParaRPr lang="en-IN" sz="1400" b="0" i="0" u="none" strike="noStrike" dirty="0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8,460 </a:t>
                      </a:r>
                      <a:endParaRPr lang="en-IN" sz="1400" b="0" i="0" u="none" strike="noStrike" dirty="0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78.8%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844140"/>
                  </a:ext>
                </a:extLst>
              </a:tr>
              <a:tr h="32635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No_of_Online_Sites_used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   6,681 </a:t>
                      </a:r>
                      <a:endParaRPr lang="en-IN" sz="1400" b="0" i="0" u="none" strike="noStrike" dirty="0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8,460 </a:t>
                      </a:r>
                      <a:endParaRPr lang="en-IN" sz="1400" b="0" i="0" u="none" strike="noStrike" dirty="0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79.0%</a:t>
                      </a:r>
                      <a:endParaRPr lang="en-IN" sz="1400" b="0" i="0" u="none" strike="noStrike" dirty="0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828606"/>
                  </a:ext>
                </a:extLst>
              </a:tr>
              <a:tr h="32635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Delivery_on_time_accuracy_transit_time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   6,688 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8,460 </a:t>
                      </a:r>
                      <a:endParaRPr lang="en-IN" sz="1400" b="0" i="0" u="none" strike="noStrike" dirty="0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79.1%</a:t>
                      </a:r>
                      <a:endParaRPr lang="en-IN" sz="1400" b="0" i="0" u="none" strike="noStrike" dirty="0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178996"/>
                  </a:ext>
                </a:extLst>
              </a:tr>
              <a:tr h="32635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Delivery_on_time_availability_of_products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   6,672 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8,460 </a:t>
                      </a:r>
                      <a:endParaRPr lang="en-IN" sz="1400" b="0" i="0" u="none" strike="noStrike" dirty="0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78.9%</a:t>
                      </a:r>
                      <a:endParaRPr lang="en-IN" sz="1400" b="0" i="0" u="none" strike="noStrike" dirty="0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157659"/>
                  </a:ext>
                </a:extLst>
              </a:tr>
              <a:tr h="32635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Customer_service_general_attitude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   6,626 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8,460 </a:t>
                      </a:r>
                      <a:endParaRPr lang="en-IN" sz="1400" b="0" i="0" u="none" strike="noStrike" dirty="0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78.3%</a:t>
                      </a:r>
                      <a:endParaRPr lang="en-IN" sz="1400" b="0" i="0" u="none" strike="noStrike" dirty="0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748365"/>
                  </a:ext>
                </a:extLst>
              </a:tr>
              <a:tr h="32635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Customer_service_keeping_customers_informed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   6,634 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8,460 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78.4%</a:t>
                      </a:r>
                      <a:endParaRPr lang="en-IN" sz="1400" b="0" i="0" u="none" strike="noStrike" dirty="0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023999"/>
                  </a:ext>
                </a:extLst>
              </a:tr>
              <a:tr h="32635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Sales_reps_quotation</a:t>
                      </a:r>
                      <a:endParaRPr lang="en-IN" sz="1400" b="0" i="0" u="none" strike="noStrike" dirty="0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     6,693 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         8,460 </a:t>
                      </a:r>
                      <a:endParaRPr lang="en-IN" sz="1400" b="0" i="0" u="none" strike="noStrike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79.1%</a:t>
                      </a:r>
                      <a:endParaRPr lang="en-IN" sz="1400" b="0" i="0" u="none" strike="noStrike" dirty="0">
                        <a:solidFill>
                          <a:srgbClr val="212121"/>
                        </a:solidFill>
                        <a:effectLst/>
                        <a:latin typeface="Var(--colab-code-font-famil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0358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6F39FA8-2AD3-D41D-8217-24281CA8857E}"/>
              </a:ext>
            </a:extLst>
          </p:cNvPr>
          <p:cNvSpPr txBox="1"/>
          <p:nvPr/>
        </p:nvSpPr>
        <p:spPr>
          <a:xfrm>
            <a:off x="357809" y="563217"/>
            <a:ext cx="887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5B9BD5">
                    <a:lumMod val="75000"/>
                  </a:srgbClr>
                </a:solidFill>
                <a:latin typeface="Calibri" panose="020F0502020204030204"/>
              </a:rPr>
              <a:t>Top features selected for the model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55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4A3CA0-7BA5-86F6-9097-6732D7F35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3A9E15-2673-E884-BE8D-147C6F55DE50}"/>
              </a:ext>
            </a:extLst>
          </p:cNvPr>
          <p:cNvSpPr txBox="1"/>
          <p:nvPr/>
        </p:nvSpPr>
        <p:spPr>
          <a:xfrm>
            <a:off x="357809" y="145774"/>
            <a:ext cx="8878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E7EE39-C90D-E507-E945-0C1A354EAB4F}"/>
              </a:ext>
            </a:extLst>
          </p:cNvPr>
          <p:cNvSpPr txBox="1"/>
          <p:nvPr/>
        </p:nvSpPr>
        <p:spPr>
          <a:xfrm>
            <a:off x="357809" y="563217"/>
            <a:ext cx="887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Basic checks on the </a:t>
            </a:r>
            <a:r>
              <a:rPr lang="en-US" b="1" dirty="0">
                <a:solidFill>
                  <a:srgbClr val="5B9BD5">
                    <a:lumMod val="75000"/>
                  </a:srgbClr>
                </a:solidFill>
                <a:latin typeface="Calibri" panose="020F0502020204030204"/>
              </a:rPr>
              <a:t>target feature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1F835A-D3CF-6135-A8EA-D8D894B39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163686"/>
              </p:ext>
            </p:extLst>
          </p:nvPr>
        </p:nvGraphicFramePr>
        <p:xfrm>
          <a:off x="543443" y="1086437"/>
          <a:ext cx="9210157" cy="4201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95183">
                  <a:extLst>
                    <a:ext uri="{9D8B030D-6E8A-4147-A177-3AD203B41FA5}">
                      <a16:colId xmlns:a16="http://schemas.microsoft.com/office/drawing/2014/main" val="3617247314"/>
                    </a:ext>
                  </a:extLst>
                </a:gridCol>
                <a:gridCol w="2842050">
                  <a:extLst>
                    <a:ext uri="{9D8B030D-6E8A-4147-A177-3AD203B41FA5}">
                      <a16:colId xmlns:a16="http://schemas.microsoft.com/office/drawing/2014/main" val="2238222068"/>
                    </a:ext>
                  </a:extLst>
                </a:gridCol>
                <a:gridCol w="1872924">
                  <a:extLst>
                    <a:ext uri="{9D8B030D-6E8A-4147-A177-3AD203B41FA5}">
                      <a16:colId xmlns:a16="http://schemas.microsoft.com/office/drawing/2014/main" val="1705293168"/>
                    </a:ext>
                  </a:extLst>
                </a:gridCol>
              </a:tblGrid>
              <a:tr h="35009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Likely_to_recommend_Online_Site_MY_SITE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# Records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% Records</a:t>
                      </a: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156215"/>
                  </a:ext>
                </a:extLst>
              </a:tr>
              <a:tr h="350098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1462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17.3%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A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783113"/>
                  </a:ext>
                </a:extLst>
              </a:tr>
              <a:tr h="350098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841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9.9%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A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279886"/>
                  </a:ext>
                </a:extLst>
              </a:tr>
              <a:tr h="350098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1191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14.1%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A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732895"/>
                  </a:ext>
                </a:extLst>
              </a:tr>
              <a:tr h="350098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1124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13.3%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A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62825"/>
                  </a:ext>
                </a:extLst>
              </a:tr>
              <a:tr h="350098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741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8.8%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A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246536"/>
                  </a:ext>
                </a:extLst>
              </a:tr>
              <a:tr h="350098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1053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12.4%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A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44062"/>
                  </a:ext>
                </a:extLst>
              </a:tr>
              <a:tr h="350098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389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4.6%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A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33984"/>
                  </a:ext>
                </a:extLst>
              </a:tr>
              <a:tr h="350098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441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5.2%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A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15715"/>
                  </a:ext>
                </a:extLst>
              </a:tr>
              <a:tr h="350098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311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3.7%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A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740672"/>
                  </a:ext>
                </a:extLst>
              </a:tr>
              <a:tr h="350098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306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3.6%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A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8924"/>
                  </a:ext>
                </a:extLst>
              </a:tr>
              <a:tr h="350098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601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AD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7.1%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A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0204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9C3A0B-3449-E7C0-12EB-0EAEC3A5A631}"/>
              </a:ext>
            </a:extLst>
          </p:cNvPr>
          <p:cNvSpPr txBox="1"/>
          <p:nvPr/>
        </p:nvSpPr>
        <p:spPr>
          <a:xfrm>
            <a:off x="543443" y="5511897"/>
            <a:ext cx="10455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distributions of target variable is inclined towards the positive range of the score, with ~55% of records getting score in range of 7-10.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To model on a balanced dataset, we have converted the target variable to binary class, with score 6 to 10 in class = 1, and score &lt;6 in class = 0.</a:t>
            </a:r>
          </a:p>
        </p:txBody>
      </p:sp>
    </p:spTree>
    <p:extLst>
      <p:ext uri="{BB962C8B-B14F-4D97-AF65-F5344CB8AC3E}">
        <p14:creationId xmlns:p14="http://schemas.microsoft.com/office/powerpoint/2010/main" val="227176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21D094-FD9A-15BE-1C1E-AF1D4159F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DCEEF0-0D1E-89CF-A105-D496A57EFC37}"/>
              </a:ext>
            </a:extLst>
          </p:cNvPr>
          <p:cNvSpPr txBox="1"/>
          <p:nvPr/>
        </p:nvSpPr>
        <p:spPr>
          <a:xfrm>
            <a:off x="357809" y="145774"/>
            <a:ext cx="8878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5741A6-B815-20AB-83B2-54A34F67F08A}"/>
              </a:ext>
            </a:extLst>
          </p:cNvPr>
          <p:cNvSpPr txBox="1"/>
          <p:nvPr/>
        </p:nvSpPr>
        <p:spPr>
          <a:xfrm>
            <a:off x="357809" y="563217"/>
            <a:ext cx="887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Coverage overview of independent features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A68596-93C7-4051-CBC6-BC9375E0C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032059"/>
              </p:ext>
            </p:extLst>
          </p:nvPr>
        </p:nvGraphicFramePr>
        <p:xfrm>
          <a:off x="357809" y="1349992"/>
          <a:ext cx="9806608" cy="3712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8678">
                  <a:extLst>
                    <a:ext uri="{9D8B030D-6E8A-4147-A177-3AD203B41FA5}">
                      <a16:colId xmlns:a16="http://schemas.microsoft.com/office/drawing/2014/main" val="2707723237"/>
                    </a:ext>
                  </a:extLst>
                </a:gridCol>
                <a:gridCol w="4515968">
                  <a:extLst>
                    <a:ext uri="{9D8B030D-6E8A-4147-A177-3AD203B41FA5}">
                      <a16:colId xmlns:a16="http://schemas.microsoft.com/office/drawing/2014/main" val="83463039"/>
                    </a:ext>
                  </a:extLst>
                </a:gridCol>
                <a:gridCol w="2191962">
                  <a:extLst>
                    <a:ext uri="{9D8B030D-6E8A-4147-A177-3AD203B41FA5}">
                      <a16:colId xmlns:a16="http://schemas.microsoft.com/office/drawing/2014/main" val="3648636391"/>
                    </a:ext>
                  </a:extLst>
                </a:gridCol>
              </a:tblGrid>
              <a:tr h="46404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Coverage Range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# Independent features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% Features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080282"/>
                  </a:ext>
                </a:extLst>
              </a:tr>
              <a:tr h="46404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90-100%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1.6%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911160"/>
                  </a:ext>
                </a:extLst>
              </a:tr>
              <a:tr h="46404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70-90%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33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53.2%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230358"/>
                  </a:ext>
                </a:extLst>
              </a:tr>
              <a:tr h="46404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50-70%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3.2%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856320"/>
                  </a:ext>
                </a:extLst>
              </a:tr>
              <a:tr h="46404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25-50%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16.1%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451483"/>
                  </a:ext>
                </a:extLst>
              </a:tr>
              <a:tr h="46404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10-25%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16.1%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56439"/>
                  </a:ext>
                </a:extLst>
              </a:tr>
              <a:tr h="46404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&lt;10%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9.7%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456407"/>
                  </a:ext>
                </a:extLst>
              </a:tr>
              <a:tr h="464042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62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C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4994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B74B4E6-3844-5927-5AF9-EAEC5A119D1C}"/>
              </a:ext>
            </a:extLst>
          </p:cNvPr>
          <p:cNvSpPr txBox="1"/>
          <p:nvPr/>
        </p:nvSpPr>
        <p:spPr>
          <a:xfrm>
            <a:off x="543443" y="5511897"/>
            <a:ext cx="1045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More than half the features rest in the 70 to 90% coverage group.</a:t>
            </a:r>
          </a:p>
        </p:txBody>
      </p:sp>
    </p:spTree>
    <p:extLst>
      <p:ext uri="{BB962C8B-B14F-4D97-AF65-F5344CB8AC3E}">
        <p14:creationId xmlns:p14="http://schemas.microsoft.com/office/powerpoint/2010/main" val="42345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B22B1F-EC05-D963-2591-A509CCA84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F16147-9289-7BEF-5798-BD828CDF81D0}"/>
              </a:ext>
            </a:extLst>
          </p:cNvPr>
          <p:cNvSpPr txBox="1"/>
          <p:nvPr/>
        </p:nvSpPr>
        <p:spPr>
          <a:xfrm>
            <a:off x="357809" y="145774"/>
            <a:ext cx="8878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Methodology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4B6B95-7579-FEEC-A1BD-FAD4FF6222F8}"/>
              </a:ext>
            </a:extLst>
          </p:cNvPr>
          <p:cNvSpPr txBox="1"/>
          <p:nvPr/>
        </p:nvSpPr>
        <p:spPr>
          <a:xfrm>
            <a:off x="357809" y="563217"/>
            <a:ext cx="887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5B9BD5">
                    <a:lumMod val="75000"/>
                  </a:srgbClr>
                </a:solidFill>
                <a:latin typeface="Calibri" panose="020F0502020204030204"/>
              </a:rPr>
              <a:t>Flow of the process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4874BE8-52A3-A0E6-9288-A2FC56861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3563634"/>
              </p:ext>
            </p:extLst>
          </p:nvPr>
        </p:nvGraphicFramePr>
        <p:xfrm>
          <a:off x="600764" y="932549"/>
          <a:ext cx="10650331" cy="5779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3537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D6F3D8-DE3C-60FD-40A8-63A8FDA74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05DA51-CED2-911B-E30C-C8A85B9925EF}"/>
              </a:ext>
            </a:extLst>
          </p:cNvPr>
          <p:cNvSpPr txBox="1"/>
          <p:nvPr/>
        </p:nvSpPr>
        <p:spPr>
          <a:xfrm>
            <a:off x="357809" y="145774"/>
            <a:ext cx="8878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Selection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0D731F-B9F6-3D33-673E-7F741B319467}"/>
              </a:ext>
            </a:extLst>
          </p:cNvPr>
          <p:cNvSpPr txBox="1"/>
          <p:nvPr/>
        </p:nvSpPr>
        <p:spPr>
          <a:xfrm>
            <a:off x="357809" y="563217"/>
            <a:ext cx="887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5B9BD5">
                    <a:lumMod val="75000"/>
                  </a:srgbClr>
                </a:solidFill>
                <a:latin typeface="Calibri" panose="020F0502020204030204"/>
              </a:rPr>
              <a:t>Steps followed in the feature selection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A9E73AE-6111-ABED-03F0-19BD4C5B27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9650226"/>
              </p:ext>
            </p:extLst>
          </p:nvPr>
        </p:nvGraphicFramePr>
        <p:xfrm>
          <a:off x="667025" y="932549"/>
          <a:ext cx="1054431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812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4DADE5-1710-88C2-B6E8-413BA8362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485979-7CC0-5ADC-82D3-C5F80DFCE55D}"/>
              </a:ext>
            </a:extLst>
          </p:cNvPr>
          <p:cNvSpPr txBox="1"/>
          <p:nvPr/>
        </p:nvSpPr>
        <p:spPr>
          <a:xfrm>
            <a:off x="357809" y="145774"/>
            <a:ext cx="8878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5B9BD5">
                    <a:lumMod val="75000"/>
                  </a:srgbClr>
                </a:solidFill>
                <a:latin typeface="Calibri" panose="020F0502020204030204"/>
              </a:rPr>
              <a:t>Model Development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798FB9-EDF0-795F-B349-788A4062A8E3}"/>
              </a:ext>
            </a:extLst>
          </p:cNvPr>
          <p:cNvSpPr txBox="1"/>
          <p:nvPr/>
        </p:nvSpPr>
        <p:spPr>
          <a:xfrm>
            <a:off x="357809" y="563217"/>
            <a:ext cx="887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Overview of Development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EA7DC2-2F5D-2C61-DA9D-B3E0880192FD}"/>
              </a:ext>
            </a:extLst>
          </p:cNvPr>
          <p:cNvSpPr txBox="1"/>
          <p:nvPr/>
        </p:nvSpPr>
        <p:spPr>
          <a:xfrm>
            <a:off x="622852" y="1098362"/>
            <a:ext cx="10946296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b="0" i="0" dirty="0">
                <a:effectLst/>
                <a:latin typeface="Söhne"/>
              </a:rPr>
              <a:t>We have divided model development into two parts: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Söhne"/>
              </a:rPr>
              <a:t>Baseline model: Developing a baseline logistic regression model.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Söhne"/>
              </a:rPr>
              <a:t>Advanced </a:t>
            </a:r>
            <a:r>
              <a:rPr lang="en-IN" sz="2000" dirty="0">
                <a:latin typeface="Söhne"/>
              </a:rPr>
              <a:t>model: Developing an advanced ML model -  here we have picked </a:t>
            </a:r>
            <a:r>
              <a:rPr lang="en-IN" sz="2000" dirty="0" err="1">
                <a:latin typeface="Söhne"/>
              </a:rPr>
              <a:t>LightGBM</a:t>
            </a:r>
            <a:r>
              <a:rPr lang="en-IN" sz="2000" dirty="0">
                <a:latin typeface="Söhne"/>
              </a:rPr>
              <a:t> Model.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err="1">
                <a:latin typeface="Söhne"/>
              </a:rPr>
              <a:t>LightGBM</a:t>
            </a:r>
            <a:r>
              <a:rPr lang="en-IN" sz="2000" dirty="0">
                <a:latin typeface="Söhne"/>
              </a:rPr>
              <a:t> Modelling Method: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0" i="0" dirty="0" err="1">
                <a:effectLst/>
                <a:latin typeface="Söhne"/>
              </a:rPr>
              <a:t>LightGBM</a:t>
            </a:r>
            <a:r>
              <a:rPr lang="en-IN" sz="2000" b="0" i="0" dirty="0">
                <a:effectLst/>
                <a:latin typeface="Söhne"/>
              </a:rPr>
              <a:t>, short for Light Gradient Boosting Machine, is an efficient and effective gradient boosting framework that uses tree-based learning algorithms designed for speed and performance. It's particularly well-suited for classification tasks.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0" i="0" dirty="0" err="1">
                <a:effectLst/>
                <a:latin typeface="Söhne"/>
              </a:rPr>
              <a:t>LightGBM</a:t>
            </a:r>
            <a:r>
              <a:rPr lang="en-IN" sz="2000" b="0" i="0" dirty="0">
                <a:effectLst/>
                <a:latin typeface="Söhne"/>
              </a:rPr>
              <a:t> is part of the gradient boosting family, where new models are added sequentially to correct the errors made by existing models.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0" i="0" dirty="0" err="1">
                <a:effectLst/>
                <a:latin typeface="Söhne"/>
              </a:rPr>
              <a:t>LightGBM</a:t>
            </a:r>
            <a:r>
              <a:rPr lang="en-IN" sz="2000" b="0" i="0" dirty="0">
                <a:effectLst/>
                <a:latin typeface="Söhne"/>
              </a:rPr>
              <a:t> uses decision trees as base learners. </a:t>
            </a:r>
          </a:p>
        </p:txBody>
      </p:sp>
    </p:spTree>
    <p:extLst>
      <p:ext uri="{BB962C8B-B14F-4D97-AF65-F5344CB8AC3E}">
        <p14:creationId xmlns:p14="http://schemas.microsoft.com/office/powerpoint/2010/main" val="303847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1281</Words>
  <Application>Microsoft Macintosh PowerPoint</Application>
  <PresentationFormat>Widescreen</PresentationFormat>
  <Paragraphs>276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Söhne</vt:lpstr>
      <vt:lpstr>Var(--colab-code-font-family)</vt:lpstr>
      <vt:lpstr>Wingdings</vt:lpstr>
      <vt:lpstr>Office Theme</vt:lpstr>
      <vt:lpstr>Recommendation Likelihood Machine Learning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SINHA</dc:creator>
  <cp:lastModifiedBy>ABHINAV SINHA</cp:lastModifiedBy>
  <cp:revision>4</cp:revision>
  <dcterms:created xsi:type="dcterms:W3CDTF">2024-01-27T10:01:45Z</dcterms:created>
  <dcterms:modified xsi:type="dcterms:W3CDTF">2024-01-27T18:26:17Z</dcterms:modified>
</cp:coreProperties>
</file>