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88" r:id="rId2"/>
    <p:sldId id="290" r:id="rId3"/>
    <p:sldId id="295" r:id="rId4"/>
    <p:sldId id="291" r:id="rId5"/>
    <p:sldId id="292" r:id="rId6"/>
    <p:sldId id="293" r:id="rId7"/>
    <p:sldId id="294" r:id="rId8"/>
  </p:sldIdLst>
  <p:sldSz cx="1219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83" autoAdjust="0"/>
  </p:normalViewPr>
  <p:slideViewPr>
    <p:cSldViewPr snapToGrid="0">
      <p:cViewPr>
        <p:scale>
          <a:sx n="80" d="100"/>
          <a:sy n="80" d="100"/>
        </p:scale>
        <p:origin x="48" y="-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6814-CC25-4EA7-8035-5E4F8756480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39E6-444C-4EA2-80AF-9333CCAE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1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92970"/>
            <a:ext cx="10363200" cy="636693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05435"/>
            <a:ext cx="9144000" cy="441536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7"/>
            </a:lvl2pPr>
            <a:lvl3pPr marL="1219201" indent="0" algn="ctr">
              <a:buNone/>
              <a:defRPr sz="2400"/>
            </a:lvl3pPr>
            <a:lvl4pPr marL="1828800" indent="0" algn="ctr">
              <a:buNone/>
              <a:defRPr sz="2133"/>
            </a:lvl4pPr>
            <a:lvl5pPr marL="2438400" indent="0" algn="ctr">
              <a:buNone/>
              <a:defRPr sz="2133"/>
            </a:lvl5pPr>
            <a:lvl6pPr marL="3048000" indent="0" algn="ctr">
              <a:buNone/>
              <a:defRPr sz="2133"/>
            </a:lvl6pPr>
            <a:lvl7pPr marL="3657601" indent="0" algn="ctr">
              <a:buNone/>
              <a:defRPr sz="2133"/>
            </a:lvl7pPr>
            <a:lvl8pPr marL="4267200" indent="0" algn="ctr">
              <a:buNone/>
              <a:defRPr sz="2133"/>
            </a:lvl8pPr>
            <a:lvl9pPr marL="4876800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9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73667"/>
            <a:ext cx="26289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73667"/>
            <a:ext cx="7734300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6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59307"/>
            <a:ext cx="10515600" cy="76072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238574"/>
            <a:ext cx="10515600" cy="4000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0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0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0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68335"/>
            <a:ext cx="5181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68335"/>
            <a:ext cx="5181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3673"/>
            <a:ext cx="105156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4483101"/>
            <a:ext cx="5157787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7" b="1"/>
            </a:lvl2pPr>
            <a:lvl3pPr marL="1219201" indent="0">
              <a:buNone/>
              <a:defRPr sz="2400" b="1"/>
            </a:lvl3pPr>
            <a:lvl4pPr marL="1828800" indent="0">
              <a:buNone/>
              <a:defRPr sz="2133" b="1"/>
            </a:lvl4pPr>
            <a:lvl5pPr marL="2438400" indent="0">
              <a:buNone/>
              <a:defRPr sz="2133" b="1"/>
            </a:lvl5pPr>
            <a:lvl6pPr marL="3048000" indent="0">
              <a:buNone/>
              <a:defRPr sz="2133" b="1"/>
            </a:lvl6pPr>
            <a:lvl7pPr marL="3657601" indent="0">
              <a:buNone/>
              <a:defRPr sz="2133" b="1"/>
            </a:lvl7pPr>
            <a:lvl8pPr marL="4267200" indent="0">
              <a:buNone/>
              <a:defRPr sz="2133" b="1"/>
            </a:lvl8pPr>
            <a:lvl9pPr marL="4876800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6680202"/>
            <a:ext cx="5157787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83101"/>
            <a:ext cx="5183188" cy="21970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7" b="1"/>
            </a:lvl2pPr>
            <a:lvl3pPr marL="1219201" indent="0">
              <a:buNone/>
              <a:defRPr sz="2400" b="1"/>
            </a:lvl3pPr>
            <a:lvl4pPr marL="1828800" indent="0">
              <a:buNone/>
              <a:defRPr sz="2133" b="1"/>
            </a:lvl4pPr>
            <a:lvl5pPr marL="2438400" indent="0">
              <a:buNone/>
              <a:defRPr sz="2133" b="1"/>
            </a:lvl5pPr>
            <a:lvl6pPr marL="3048000" indent="0">
              <a:buNone/>
              <a:defRPr sz="2133" b="1"/>
            </a:lvl6pPr>
            <a:lvl7pPr marL="3657601" indent="0">
              <a:buNone/>
              <a:defRPr sz="2133" b="1"/>
            </a:lvl7pPr>
            <a:lvl8pPr marL="4267200" indent="0">
              <a:buNone/>
              <a:defRPr sz="2133" b="1"/>
            </a:lvl8pPr>
            <a:lvl9pPr marL="4876800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680202"/>
            <a:ext cx="5183188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633141"/>
            <a:ext cx="6172200" cy="129963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600" indent="0">
              <a:buNone/>
              <a:defRPr sz="1867"/>
            </a:lvl2pPr>
            <a:lvl3pPr marL="1219201" indent="0">
              <a:buNone/>
              <a:defRPr sz="1600"/>
            </a:lvl3pPr>
            <a:lvl4pPr marL="1828800" indent="0">
              <a:buNone/>
              <a:defRPr sz="1333"/>
            </a:lvl4pPr>
            <a:lvl5pPr marL="2438400" indent="0">
              <a:buNone/>
              <a:defRPr sz="1333"/>
            </a:lvl5pPr>
            <a:lvl6pPr marL="3048000" indent="0">
              <a:buNone/>
              <a:defRPr sz="1333"/>
            </a:lvl6pPr>
            <a:lvl7pPr marL="3657601" indent="0">
              <a:buNone/>
              <a:defRPr sz="1333"/>
            </a:lvl7pPr>
            <a:lvl8pPr marL="4267200" indent="0">
              <a:buNone/>
              <a:defRPr sz="1333"/>
            </a:lvl8pPr>
            <a:lvl9pPr marL="4876800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1219200"/>
            <a:ext cx="3932237" cy="4267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633141"/>
            <a:ext cx="6172200" cy="129963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00" indent="0">
              <a:buNone/>
              <a:defRPr sz="3733"/>
            </a:lvl2pPr>
            <a:lvl3pPr marL="1219201" indent="0">
              <a:buNone/>
              <a:defRPr sz="3200"/>
            </a:lvl3pPr>
            <a:lvl4pPr marL="1828800" indent="0">
              <a:buNone/>
              <a:defRPr sz="2667"/>
            </a:lvl4pPr>
            <a:lvl5pPr marL="2438400" indent="0">
              <a:buNone/>
              <a:defRPr sz="2667"/>
            </a:lvl5pPr>
            <a:lvl6pPr marL="3048000" indent="0">
              <a:buNone/>
              <a:defRPr sz="2667"/>
            </a:lvl6pPr>
            <a:lvl7pPr marL="3657601" indent="0">
              <a:buNone/>
              <a:defRPr sz="2667"/>
            </a:lvl7pPr>
            <a:lvl8pPr marL="4267200" indent="0">
              <a:buNone/>
              <a:defRPr sz="2667"/>
            </a:lvl8pPr>
            <a:lvl9pPr marL="487680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5486400"/>
            <a:ext cx="3932237" cy="10164235"/>
          </a:xfrm>
        </p:spPr>
        <p:txBody>
          <a:bodyPr/>
          <a:lstStyle>
            <a:lvl1pPr marL="0" indent="0">
              <a:buNone/>
              <a:defRPr sz="2133"/>
            </a:lvl1pPr>
            <a:lvl2pPr marL="609600" indent="0">
              <a:buNone/>
              <a:defRPr sz="1867"/>
            </a:lvl2pPr>
            <a:lvl3pPr marL="1219201" indent="0">
              <a:buNone/>
              <a:defRPr sz="1600"/>
            </a:lvl3pPr>
            <a:lvl4pPr marL="1828800" indent="0">
              <a:buNone/>
              <a:defRPr sz="1333"/>
            </a:lvl4pPr>
            <a:lvl5pPr marL="2438400" indent="0">
              <a:buNone/>
              <a:defRPr sz="1333"/>
            </a:lvl5pPr>
            <a:lvl6pPr marL="3048000" indent="0">
              <a:buNone/>
              <a:defRPr sz="1333"/>
            </a:lvl6pPr>
            <a:lvl7pPr marL="3657601" indent="0">
              <a:buNone/>
              <a:defRPr sz="1333"/>
            </a:lvl7pPr>
            <a:lvl8pPr marL="4267200" indent="0">
              <a:buNone/>
              <a:defRPr sz="1333"/>
            </a:lvl8pPr>
            <a:lvl9pPr marL="4876800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3673"/>
            <a:ext cx="105156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68335"/>
            <a:ext cx="105156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950274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A10E7-A34F-4FDF-92AA-46A5D7B3C18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950274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950274"/>
            <a:ext cx="2743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E16B-E2DF-41C0-AFE2-C29DC45A9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3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201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9" indent="-304799" algn="l" defTabSz="1219201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99" indent="-304799" algn="l" defTabSz="121920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799" algn="l" defTabSz="121920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799" algn="l" defTabSz="121920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99" indent="-304799" algn="l" defTabSz="121920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799" algn="l" defTabSz="121920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799" algn="l" defTabSz="121920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799" algn="l" defTabSz="121920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799" algn="l" defTabSz="1219201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985292"/>
            <a:ext cx="8769614" cy="4932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8441550"/>
            <a:ext cx="8789777" cy="4944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800" y="7786992"/>
            <a:ext cx="939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 reply to the topic . Correct posting functionality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800" y="687692"/>
            <a:ext cx="939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 new topic (within Red Forum category) Correct posting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339877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" y="1139050"/>
            <a:ext cx="9083057" cy="5109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8800" y="687692"/>
            <a:ext cx="939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an additional reply (now 1 original topic plus 2 replies). Correct posting functionality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3" b="-2144"/>
          <a:stretch/>
        </p:blipFill>
        <p:spPr>
          <a:xfrm>
            <a:off x="558799" y="4180402"/>
            <a:ext cx="9083057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8799" y="8735770"/>
            <a:ext cx="939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 quoted reply (example of how it should work and look).  </a:t>
            </a:r>
          </a:p>
          <a:p>
            <a:endParaRPr lang="en-US" sz="1400" dirty="0"/>
          </a:p>
          <a:p>
            <a:r>
              <a:rPr lang="en-US" sz="1400" dirty="0"/>
              <a:t>Note how it does not replace the original reply and that post remains unchanged </a:t>
            </a:r>
          </a:p>
          <a:p>
            <a:endParaRPr lang="en-US" sz="1400" dirty="0"/>
          </a:p>
          <a:p>
            <a:r>
              <a:rPr lang="en-US" sz="1400" dirty="0"/>
              <a:t>The new quoted rely is a new post and is listed at the bottom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800" y="687692"/>
            <a:ext cx="939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 quoted reply. Not working correctly (shown in this example).  The problem is that the quoted reply “adds to” the existing reply and does not create an entirely new post.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" y="10077134"/>
            <a:ext cx="9083057" cy="5109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5" b="-34135"/>
          <a:stretch/>
        </p:blipFill>
        <p:spPr>
          <a:xfrm>
            <a:off x="558799" y="13118486"/>
            <a:ext cx="9083057" cy="5109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4" b="23072"/>
          <a:stretch/>
        </p:blipFill>
        <p:spPr>
          <a:xfrm>
            <a:off x="564409" y="15673096"/>
            <a:ext cx="9077447" cy="164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691" r="336" b="-2796"/>
          <a:stretch/>
        </p:blipFill>
        <p:spPr>
          <a:xfrm>
            <a:off x="589296" y="17061585"/>
            <a:ext cx="9052560" cy="822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9" y="1855215"/>
            <a:ext cx="9083057" cy="51092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 b="-10714"/>
          <a:stretch/>
        </p:blipFill>
        <p:spPr>
          <a:xfrm>
            <a:off x="558799" y="4029797"/>
            <a:ext cx="9077447" cy="420624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2773680" y="1005840"/>
            <a:ext cx="1112520" cy="394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91000" y="8930640"/>
            <a:ext cx="1417320" cy="717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152775" y="9248988"/>
            <a:ext cx="901065" cy="533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81450" y="9810750"/>
            <a:ext cx="1116072" cy="595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4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8800" y="687692"/>
            <a:ext cx="939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 quoted reply to a quoted reply </a:t>
            </a:r>
            <a:r>
              <a:rPr lang="en-US" sz="1400" dirty="0"/>
              <a:t>(example of how it should work and look)</a:t>
            </a:r>
            <a:r>
              <a:rPr lang="en-US" sz="1400" dirty="0"/>
              <a:t>. Not working correctly.  Note how it does not replace the original quoted reply and is listed at the bottom</a:t>
            </a:r>
          </a:p>
          <a:p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364934"/>
            <a:ext cx="9083057" cy="5109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5" b="-34135"/>
          <a:stretch/>
        </p:blipFill>
        <p:spPr>
          <a:xfrm>
            <a:off x="558800" y="4406286"/>
            <a:ext cx="9083057" cy="5109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4" b="23072"/>
          <a:stretch/>
        </p:blipFill>
        <p:spPr>
          <a:xfrm>
            <a:off x="564410" y="6960896"/>
            <a:ext cx="9077447" cy="164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691" r="336" b="-2796"/>
          <a:stretch/>
        </p:blipFill>
        <p:spPr>
          <a:xfrm>
            <a:off x="558799" y="10952184"/>
            <a:ext cx="9052560" cy="822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6" b="24834"/>
          <a:stretch/>
        </p:blipFill>
        <p:spPr>
          <a:xfrm>
            <a:off x="558799" y="8636500"/>
            <a:ext cx="9083057" cy="228600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4362450" y="1076325"/>
            <a:ext cx="1028701" cy="768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8800" y="687692"/>
            <a:ext cx="939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 quoted reply to the original topic post.  Note how it does not replace the original quoted reply and is listed at the bottom.</a:t>
            </a:r>
          </a:p>
          <a:p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364934"/>
            <a:ext cx="9083057" cy="5109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5" b="-34135"/>
          <a:stretch/>
        </p:blipFill>
        <p:spPr>
          <a:xfrm>
            <a:off x="558800" y="4406286"/>
            <a:ext cx="9083057" cy="5109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4" b="23072"/>
          <a:stretch/>
        </p:blipFill>
        <p:spPr>
          <a:xfrm>
            <a:off x="564410" y="6960896"/>
            <a:ext cx="9077447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6" b="24834"/>
          <a:stretch/>
        </p:blipFill>
        <p:spPr>
          <a:xfrm>
            <a:off x="558799" y="8636500"/>
            <a:ext cx="9083057" cy="228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1" r="-672" b="21363"/>
          <a:stretch/>
        </p:blipFill>
        <p:spPr>
          <a:xfrm>
            <a:off x="558799" y="10901722"/>
            <a:ext cx="9144000" cy="1554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691" r="336" b="-2796"/>
          <a:stretch/>
        </p:blipFill>
        <p:spPr>
          <a:xfrm>
            <a:off x="574047" y="12445316"/>
            <a:ext cx="9052560" cy="822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55971" y="6749143"/>
            <a:ext cx="2111829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8800" y="687692"/>
            <a:ext cx="939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 quoted reply to a quoted reply to a quoted reply.  Note how it does not replace the original quoted reply and is listed at the bottom.</a:t>
            </a:r>
          </a:p>
          <a:p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364934"/>
            <a:ext cx="9083057" cy="5109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5" b="-34135"/>
          <a:stretch/>
        </p:blipFill>
        <p:spPr>
          <a:xfrm>
            <a:off x="558800" y="4406286"/>
            <a:ext cx="9083057" cy="5109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4" b="23072"/>
          <a:stretch/>
        </p:blipFill>
        <p:spPr>
          <a:xfrm>
            <a:off x="564410" y="6960896"/>
            <a:ext cx="9077447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6" b="24834"/>
          <a:stretch/>
        </p:blipFill>
        <p:spPr>
          <a:xfrm>
            <a:off x="558799" y="8636500"/>
            <a:ext cx="9083057" cy="228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1" r="-672" b="21363"/>
          <a:stretch/>
        </p:blipFill>
        <p:spPr>
          <a:xfrm>
            <a:off x="558799" y="10901722"/>
            <a:ext cx="9144000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2" b="14094"/>
          <a:stretch/>
        </p:blipFill>
        <p:spPr>
          <a:xfrm>
            <a:off x="573082" y="12456202"/>
            <a:ext cx="9054489" cy="2834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6691" r="336" b="-2796"/>
          <a:stretch/>
        </p:blipFill>
        <p:spPr>
          <a:xfrm>
            <a:off x="558799" y="15290842"/>
            <a:ext cx="9052560" cy="822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55971" y="6749143"/>
            <a:ext cx="2111829" cy="7064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8800" y="687692"/>
            <a:ext cx="939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Creation of another reply.  Note how it is listed at the bottom.  The newest post is always listed at the bottom regardless if it is a reply a quoted reply or a quoted reply of a quoted reply.</a:t>
            </a:r>
          </a:p>
          <a:p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364934"/>
            <a:ext cx="9083057" cy="5109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5" b="-34135"/>
          <a:stretch/>
        </p:blipFill>
        <p:spPr>
          <a:xfrm>
            <a:off x="558800" y="4406286"/>
            <a:ext cx="9083057" cy="5109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4" b="23072"/>
          <a:stretch/>
        </p:blipFill>
        <p:spPr>
          <a:xfrm>
            <a:off x="564410" y="6960896"/>
            <a:ext cx="9077447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6" b="24834"/>
          <a:stretch/>
        </p:blipFill>
        <p:spPr>
          <a:xfrm>
            <a:off x="558799" y="8636500"/>
            <a:ext cx="9083057" cy="2286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1" r="-672" b="21363"/>
          <a:stretch/>
        </p:blipFill>
        <p:spPr>
          <a:xfrm>
            <a:off x="558799" y="10901722"/>
            <a:ext cx="9144000" cy="1554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2" b="14094"/>
          <a:stretch/>
        </p:blipFill>
        <p:spPr>
          <a:xfrm>
            <a:off x="573082" y="12456202"/>
            <a:ext cx="9054489" cy="2834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48" b="-55587"/>
          <a:stretch/>
        </p:blipFill>
        <p:spPr>
          <a:xfrm>
            <a:off x="544514" y="15347673"/>
            <a:ext cx="9083057" cy="49377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55971" y="6749143"/>
            <a:ext cx="2111829" cy="9274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9353</TotalTime>
  <Words>262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 resnik</dc:creator>
  <cp:lastModifiedBy>barry resnik</cp:lastModifiedBy>
  <cp:revision>224</cp:revision>
  <dcterms:created xsi:type="dcterms:W3CDTF">2016-04-21T20:38:09Z</dcterms:created>
  <dcterms:modified xsi:type="dcterms:W3CDTF">2016-12-08T18:23:47Z</dcterms:modified>
</cp:coreProperties>
</file>