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3" r:id="rId9"/>
    <p:sldId id="269" r:id="rId10"/>
    <p:sldId id="275" r:id="rId11"/>
    <p:sldId id="270" r:id="rId12"/>
    <p:sldId id="276" r:id="rId13"/>
    <p:sldId id="265" r:id="rId14"/>
    <p:sldId id="277" r:id="rId15"/>
    <p:sldId id="292" r:id="rId16"/>
    <p:sldId id="278" r:id="rId17"/>
    <p:sldId id="291" r:id="rId18"/>
    <p:sldId id="293" r:id="rId19"/>
    <p:sldId id="294" r:id="rId20"/>
    <p:sldId id="297" r:id="rId21"/>
    <p:sldId id="299" r:id="rId22"/>
    <p:sldId id="298" r:id="rId23"/>
    <p:sldId id="280" r:id="rId24"/>
    <p:sldId id="281" r:id="rId25"/>
    <p:sldId id="295" r:id="rId26"/>
    <p:sldId id="282" r:id="rId27"/>
    <p:sldId id="300" r:id="rId28"/>
    <p:sldId id="283" r:id="rId29"/>
    <p:sldId id="296" r:id="rId30"/>
    <p:sldId id="267" r:id="rId31"/>
    <p:sldId id="26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D5C029-0705-4974-9D67-839BD28A599B}">
          <p14:sldIdLst>
            <p14:sldId id="256"/>
            <p14:sldId id="257"/>
            <p14:sldId id="259"/>
            <p14:sldId id="260"/>
            <p14:sldId id="261"/>
            <p14:sldId id="262"/>
            <p14:sldId id="264"/>
            <p14:sldId id="263"/>
            <p14:sldId id="269"/>
            <p14:sldId id="275"/>
            <p14:sldId id="270"/>
          </p14:sldIdLst>
        </p14:section>
        <p14:section name="Untitled Section" id="{8C7AE3A3-57C7-4A18-800F-8F53415126AD}">
          <p14:sldIdLst>
            <p14:sldId id="276"/>
            <p14:sldId id="265"/>
            <p14:sldId id="277"/>
            <p14:sldId id="292"/>
            <p14:sldId id="278"/>
            <p14:sldId id="291"/>
            <p14:sldId id="293"/>
            <p14:sldId id="294"/>
            <p14:sldId id="297"/>
            <p14:sldId id="299"/>
            <p14:sldId id="298"/>
            <p14:sldId id="280"/>
            <p14:sldId id="281"/>
            <p14:sldId id="295"/>
            <p14:sldId id="282"/>
            <p14:sldId id="300"/>
            <p14:sldId id="283"/>
            <p14:sldId id="29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5AD812-EC04-4653-B1EE-81216BADD953}" v="25" dt="2019-11-18T22:42:26.3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svg"/><Relationship Id="rId1" Type="http://schemas.openxmlformats.org/officeDocument/2006/relationships/image" Target="../media/image8.png"/><Relationship Id="rId6" Type="http://schemas.openxmlformats.org/officeDocument/2006/relationships/image" Target="../media/image7.svg"/><Relationship Id="rId5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42.png"/><Relationship Id="rId7" Type="http://schemas.openxmlformats.org/officeDocument/2006/relationships/image" Target="../media/image44.png"/><Relationship Id="rId2" Type="http://schemas.openxmlformats.org/officeDocument/2006/relationships/image" Target="../media/image28.svg"/><Relationship Id="rId1" Type="http://schemas.openxmlformats.org/officeDocument/2006/relationships/image" Target="../media/image41.png"/><Relationship Id="rId6" Type="http://schemas.openxmlformats.org/officeDocument/2006/relationships/image" Target="../media/image32.svg"/><Relationship Id="rId5" Type="http://schemas.openxmlformats.org/officeDocument/2006/relationships/image" Target="../media/image43.png"/><Relationship Id="rId4" Type="http://schemas.openxmlformats.org/officeDocument/2006/relationships/image" Target="../media/image3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svg"/><Relationship Id="rId1" Type="http://schemas.openxmlformats.org/officeDocument/2006/relationships/image" Target="../media/image8.png"/><Relationship Id="rId6" Type="http://schemas.openxmlformats.org/officeDocument/2006/relationships/image" Target="../media/image7.svg"/><Relationship Id="rId5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42.png"/><Relationship Id="rId7" Type="http://schemas.openxmlformats.org/officeDocument/2006/relationships/image" Target="../media/image44.png"/><Relationship Id="rId2" Type="http://schemas.openxmlformats.org/officeDocument/2006/relationships/image" Target="../media/image28.svg"/><Relationship Id="rId1" Type="http://schemas.openxmlformats.org/officeDocument/2006/relationships/image" Target="../media/image41.png"/><Relationship Id="rId6" Type="http://schemas.openxmlformats.org/officeDocument/2006/relationships/image" Target="../media/image32.svg"/><Relationship Id="rId5" Type="http://schemas.openxmlformats.org/officeDocument/2006/relationships/image" Target="../media/image43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6F6540-48FB-4807-ACA8-02078B98C15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65DBFEA-0033-4976-9DA4-4F0DC76A554B}">
      <dgm:prSet custT="1"/>
      <dgm:spPr/>
      <dgm:t>
        <a:bodyPr/>
        <a:lstStyle/>
        <a:p>
          <a:pPr>
            <a:defRPr cap="all"/>
          </a:pPr>
          <a:r>
            <a:rPr lang="en-IN" sz="1400" dirty="0"/>
            <a:t>Bot Chat: </a:t>
          </a:r>
          <a:endParaRPr lang="en-IN" sz="1400" dirty="0" smtClean="0"/>
        </a:p>
        <a:p>
          <a:pPr>
            <a:defRPr cap="all"/>
          </a:pPr>
          <a:r>
            <a:rPr lang="en-IN" sz="1400" u="sng" dirty="0" smtClean="0"/>
            <a:t>User </a:t>
          </a:r>
          <a:r>
            <a:rPr lang="en-IN" sz="1400" u="sng" dirty="0"/>
            <a:t>can chat with the bot </a:t>
          </a:r>
          <a:r>
            <a:rPr lang="en-IN" sz="1400" dirty="0" smtClean="0"/>
            <a:t>, </a:t>
          </a:r>
          <a:r>
            <a:rPr lang="en-IN" sz="1400" dirty="0"/>
            <a:t>as if </a:t>
          </a:r>
          <a:r>
            <a:rPr lang="en-IN" sz="1400" i="1" dirty="0"/>
            <a:t>enquiring</a:t>
          </a:r>
          <a:r>
            <a:rPr lang="en-IN" sz="1400" dirty="0"/>
            <a:t> to the college person about college related activities.</a:t>
          </a:r>
          <a:endParaRPr lang="en-US" sz="1400" dirty="0"/>
        </a:p>
      </dgm:t>
    </dgm:pt>
    <dgm:pt modelId="{35760A7D-D517-46FF-BD3C-D23C0A25EAEA}" type="parTrans" cxnId="{D6F2CAB0-9BA7-48FB-B0F1-ED79F8DC6C5B}">
      <dgm:prSet/>
      <dgm:spPr/>
      <dgm:t>
        <a:bodyPr/>
        <a:lstStyle/>
        <a:p>
          <a:endParaRPr lang="en-US"/>
        </a:p>
      </dgm:t>
    </dgm:pt>
    <dgm:pt modelId="{1F69E2B8-8384-4987-8195-E7A835D0A3D0}" type="sibTrans" cxnId="{D6F2CAB0-9BA7-48FB-B0F1-ED79F8DC6C5B}">
      <dgm:prSet/>
      <dgm:spPr/>
      <dgm:t>
        <a:bodyPr/>
        <a:lstStyle/>
        <a:p>
          <a:endParaRPr lang="en-US"/>
        </a:p>
      </dgm:t>
    </dgm:pt>
    <dgm:pt modelId="{C63FFBF9-BAC3-4DC0-85EB-0A51F6D2CE94}">
      <dgm:prSet/>
      <dgm:spPr/>
      <dgm:t>
        <a:bodyPr/>
        <a:lstStyle/>
        <a:p>
          <a:pPr>
            <a:defRPr cap="all"/>
          </a:pPr>
          <a:r>
            <a:rPr lang="en-IN" dirty="0"/>
            <a:t>Text to speech: </a:t>
          </a:r>
          <a:endParaRPr lang="en-IN" dirty="0" smtClean="0"/>
        </a:p>
        <a:p>
          <a:pPr>
            <a:defRPr cap="all"/>
          </a:pPr>
          <a:r>
            <a:rPr lang="en-IN" dirty="0" smtClean="0"/>
            <a:t>Bot </a:t>
          </a:r>
          <a:r>
            <a:rPr lang="en-IN" dirty="0"/>
            <a:t>will receive the commands that are spoken.</a:t>
          </a:r>
          <a:endParaRPr lang="en-US" dirty="0"/>
        </a:p>
      </dgm:t>
    </dgm:pt>
    <dgm:pt modelId="{2B61B41B-0418-484A-8130-CEB8D9F39EC4}" type="parTrans" cxnId="{C5372584-98D4-45AF-BA78-E4D4AD04AD26}">
      <dgm:prSet/>
      <dgm:spPr/>
      <dgm:t>
        <a:bodyPr/>
        <a:lstStyle/>
        <a:p>
          <a:endParaRPr lang="en-US"/>
        </a:p>
      </dgm:t>
    </dgm:pt>
    <dgm:pt modelId="{EAC48A75-9601-46D6-BF17-3BC2E63C8001}" type="sibTrans" cxnId="{C5372584-98D4-45AF-BA78-E4D4AD04AD26}">
      <dgm:prSet/>
      <dgm:spPr/>
      <dgm:t>
        <a:bodyPr/>
        <a:lstStyle/>
        <a:p>
          <a:endParaRPr lang="en-US"/>
        </a:p>
      </dgm:t>
    </dgm:pt>
    <dgm:pt modelId="{448A3E2F-66A1-4F47-BC4A-D6744431F560}" type="pres">
      <dgm:prSet presAssocID="{BC6F6540-48FB-4807-ACA8-02078B98C157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7FD4F93-A05D-42DC-A0FC-24DF77487496}" type="pres">
      <dgm:prSet presAssocID="{665DBFEA-0033-4976-9DA4-4F0DC76A554B}" presName="compNode" presStyleCnt="0"/>
      <dgm:spPr/>
    </dgm:pt>
    <dgm:pt modelId="{3C9DA38B-845D-43B0-9717-CD3A777D13E9}" type="pres">
      <dgm:prSet presAssocID="{665DBFEA-0033-4976-9DA4-4F0DC76A554B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9EA92E6E-95F2-41B1-B8CD-82FEB3DB5473}" type="pres">
      <dgm:prSet presAssocID="{665DBFEA-0033-4976-9DA4-4F0DC76A554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259124E5-B379-4316-826F-47AEF9A9BA0C}" type="pres">
      <dgm:prSet presAssocID="{665DBFEA-0033-4976-9DA4-4F0DC76A554B}" presName="spaceRect" presStyleCnt="0"/>
      <dgm:spPr/>
    </dgm:pt>
    <dgm:pt modelId="{78067FF4-EE13-45F6-99AC-50800227EFED}" type="pres">
      <dgm:prSet presAssocID="{665DBFEA-0033-4976-9DA4-4F0DC76A554B}" presName="textRect" presStyleLbl="revTx" presStyleIdx="0" presStyleCnt="2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2432E1E6-79A9-4999-B8F6-9373D4052F1F}" type="pres">
      <dgm:prSet presAssocID="{1F69E2B8-8384-4987-8195-E7A835D0A3D0}" presName="sibTrans" presStyleCnt="0"/>
      <dgm:spPr/>
    </dgm:pt>
    <dgm:pt modelId="{22220FFC-A5F5-40E2-9E02-B44CF30B03D1}" type="pres">
      <dgm:prSet presAssocID="{C63FFBF9-BAC3-4DC0-85EB-0A51F6D2CE94}" presName="compNode" presStyleCnt="0"/>
      <dgm:spPr/>
    </dgm:pt>
    <dgm:pt modelId="{0F5BF3FC-1C2A-4E28-A472-0E84EB50BF1F}" type="pres">
      <dgm:prSet presAssocID="{C63FFBF9-BAC3-4DC0-85EB-0A51F6D2CE94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FD9E11C4-569A-4D55-AD2F-75BE9FFC4CBF}" type="pres">
      <dgm:prSet presAssocID="{C63FFBF9-BAC3-4DC0-85EB-0A51F6D2CE9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DD9E4C8A-C525-43DA-90F4-1B295BD6096F}" type="pres">
      <dgm:prSet presAssocID="{C63FFBF9-BAC3-4DC0-85EB-0A51F6D2CE94}" presName="spaceRect" presStyleCnt="0"/>
      <dgm:spPr/>
    </dgm:pt>
    <dgm:pt modelId="{7F74440F-6D78-4D1A-A845-8C1A9BF024FB}" type="pres">
      <dgm:prSet presAssocID="{C63FFBF9-BAC3-4DC0-85EB-0A51F6D2CE94}" presName="textRect" presStyleLbl="revTx" presStyleIdx="1" presStyleCnt="2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6F2CAB0-9BA7-48FB-B0F1-ED79F8DC6C5B}" srcId="{BC6F6540-48FB-4807-ACA8-02078B98C157}" destId="{665DBFEA-0033-4976-9DA4-4F0DC76A554B}" srcOrd="0" destOrd="0" parTransId="{35760A7D-D517-46FF-BD3C-D23C0A25EAEA}" sibTransId="{1F69E2B8-8384-4987-8195-E7A835D0A3D0}"/>
    <dgm:cxn modelId="{C5372584-98D4-45AF-BA78-E4D4AD04AD26}" srcId="{BC6F6540-48FB-4807-ACA8-02078B98C157}" destId="{C63FFBF9-BAC3-4DC0-85EB-0A51F6D2CE94}" srcOrd="1" destOrd="0" parTransId="{2B61B41B-0418-484A-8130-CEB8D9F39EC4}" sibTransId="{EAC48A75-9601-46D6-BF17-3BC2E63C8001}"/>
    <dgm:cxn modelId="{82C5B889-C05C-416F-A875-307D4FFD4F86}" type="presOf" srcId="{665DBFEA-0033-4976-9DA4-4F0DC76A554B}" destId="{78067FF4-EE13-45F6-99AC-50800227EFED}" srcOrd="0" destOrd="0" presId="urn:microsoft.com/office/officeart/2018/5/layout/IconLeafLabelList"/>
    <dgm:cxn modelId="{01173F36-DA66-44DE-815F-462A29CC79BA}" type="presOf" srcId="{C63FFBF9-BAC3-4DC0-85EB-0A51F6D2CE94}" destId="{7F74440F-6D78-4D1A-A845-8C1A9BF024FB}" srcOrd="0" destOrd="0" presId="urn:microsoft.com/office/officeart/2018/5/layout/IconLeafLabelList"/>
    <dgm:cxn modelId="{0014E766-95AE-41B0-BF9A-12AABA888F49}" type="presOf" srcId="{BC6F6540-48FB-4807-ACA8-02078B98C157}" destId="{448A3E2F-66A1-4F47-BC4A-D6744431F560}" srcOrd="0" destOrd="0" presId="urn:microsoft.com/office/officeart/2018/5/layout/IconLeafLabelList"/>
    <dgm:cxn modelId="{ED3DE986-1C6F-4365-994A-C365E3912813}" type="presParOf" srcId="{448A3E2F-66A1-4F47-BC4A-D6744431F560}" destId="{E7FD4F93-A05D-42DC-A0FC-24DF77487496}" srcOrd="0" destOrd="0" presId="urn:microsoft.com/office/officeart/2018/5/layout/IconLeafLabelList"/>
    <dgm:cxn modelId="{C86009F1-81F3-490C-BD56-6AAC29016412}" type="presParOf" srcId="{E7FD4F93-A05D-42DC-A0FC-24DF77487496}" destId="{3C9DA38B-845D-43B0-9717-CD3A777D13E9}" srcOrd="0" destOrd="0" presId="urn:microsoft.com/office/officeart/2018/5/layout/IconLeafLabelList"/>
    <dgm:cxn modelId="{100C4E3D-83EA-4996-BDE3-7CD6B7B27B39}" type="presParOf" srcId="{E7FD4F93-A05D-42DC-A0FC-24DF77487496}" destId="{9EA92E6E-95F2-41B1-B8CD-82FEB3DB5473}" srcOrd="1" destOrd="0" presId="urn:microsoft.com/office/officeart/2018/5/layout/IconLeafLabelList"/>
    <dgm:cxn modelId="{C412AC4E-8981-4188-A8C2-00933259519E}" type="presParOf" srcId="{E7FD4F93-A05D-42DC-A0FC-24DF77487496}" destId="{259124E5-B379-4316-826F-47AEF9A9BA0C}" srcOrd="2" destOrd="0" presId="urn:microsoft.com/office/officeart/2018/5/layout/IconLeafLabelList"/>
    <dgm:cxn modelId="{3BA68D7F-9953-4675-A96C-DA32D16C2E9B}" type="presParOf" srcId="{E7FD4F93-A05D-42DC-A0FC-24DF77487496}" destId="{78067FF4-EE13-45F6-99AC-50800227EFED}" srcOrd="3" destOrd="0" presId="urn:microsoft.com/office/officeart/2018/5/layout/IconLeafLabelList"/>
    <dgm:cxn modelId="{785B6653-284D-49AD-ABC2-FADF640986F7}" type="presParOf" srcId="{448A3E2F-66A1-4F47-BC4A-D6744431F560}" destId="{2432E1E6-79A9-4999-B8F6-9373D4052F1F}" srcOrd="1" destOrd="0" presId="urn:microsoft.com/office/officeart/2018/5/layout/IconLeafLabelList"/>
    <dgm:cxn modelId="{0528B67B-1778-4950-9FE9-EC0E24069A51}" type="presParOf" srcId="{448A3E2F-66A1-4F47-BC4A-D6744431F560}" destId="{22220FFC-A5F5-40E2-9E02-B44CF30B03D1}" srcOrd="2" destOrd="0" presId="urn:microsoft.com/office/officeart/2018/5/layout/IconLeafLabelList"/>
    <dgm:cxn modelId="{4A65A23F-8833-4719-8302-CF35BBF44E28}" type="presParOf" srcId="{22220FFC-A5F5-40E2-9E02-B44CF30B03D1}" destId="{0F5BF3FC-1C2A-4E28-A472-0E84EB50BF1F}" srcOrd="0" destOrd="0" presId="urn:microsoft.com/office/officeart/2018/5/layout/IconLeafLabelList"/>
    <dgm:cxn modelId="{537CF945-E5F4-46CE-81AC-DA87740BECBA}" type="presParOf" srcId="{22220FFC-A5F5-40E2-9E02-B44CF30B03D1}" destId="{FD9E11C4-569A-4D55-AD2F-75BE9FFC4CBF}" srcOrd="1" destOrd="0" presId="urn:microsoft.com/office/officeart/2018/5/layout/IconLeafLabelList"/>
    <dgm:cxn modelId="{279109F3-7BEB-4AF4-8342-E4A31CC918EE}" type="presParOf" srcId="{22220FFC-A5F5-40E2-9E02-B44CF30B03D1}" destId="{DD9E4C8A-C525-43DA-90F4-1B295BD6096F}" srcOrd="2" destOrd="0" presId="urn:microsoft.com/office/officeart/2018/5/layout/IconLeafLabelList"/>
    <dgm:cxn modelId="{1F17165E-F0CB-45C2-887A-E29F5C515486}" type="presParOf" srcId="{22220FFC-A5F5-40E2-9E02-B44CF30B03D1}" destId="{7F74440F-6D78-4D1A-A845-8C1A9BF024F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0966D4-D4E4-4609-A366-3BDEEA211948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E9EAFEF-C015-4E65-9F4F-45E279016487}">
      <dgm:prSet custT="1"/>
      <dgm:spPr/>
      <dgm:t>
        <a:bodyPr/>
        <a:lstStyle/>
        <a:p>
          <a:r>
            <a:rPr lang="en-IN" sz="1600" dirty="0"/>
            <a:t>The Chabot</a:t>
          </a:r>
          <a:r>
            <a:rPr lang="en-IN" sz="1600" b="1" dirty="0"/>
            <a:t> </a:t>
          </a:r>
          <a:r>
            <a:rPr lang="en-IN" sz="1600" b="1" dirty="0" smtClean="0"/>
            <a:t>INDUSTRY </a:t>
          </a:r>
          <a:r>
            <a:rPr lang="en-IN" sz="1600" dirty="0"/>
            <a:t>is still in its early days but growing very fast</a:t>
          </a:r>
          <a:r>
            <a:rPr lang="en-IN" sz="1600" dirty="0" smtClean="0"/>
            <a:t>.</a:t>
          </a:r>
        </a:p>
        <a:p>
          <a:r>
            <a:rPr lang="en-IN" sz="1600" dirty="0" smtClean="0"/>
            <a:t> </a:t>
          </a:r>
          <a:r>
            <a:rPr lang="en-IN" sz="1600" dirty="0"/>
            <a:t>Marketing motivations cannot be denied, but if Chabot meet the high expectations of the </a:t>
          </a:r>
          <a:r>
            <a:rPr lang="en-IN" sz="1600" dirty="0" smtClean="0"/>
            <a:t>users. Many companies like:</a:t>
          </a:r>
        </a:p>
        <a:p>
          <a:r>
            <a:rPr lang="en-IN" sz="1600" dirty="0" smtClean="0"/>
            <a:t>Google</a:t>
          </a:r>
          <a:r>
            <a:rPr lang="en-IN" sz="1600" dirty="0"/>
            <a:t>, Facebook, Microsoft, IBM, and Amazon </a:t>
          </a:r>
          <a:endParaRPr lang="en-IN" sz="1600" dirty="0" smtClean="0"/>
        </a:p>
        <a:p>
          <a:r>
            <a:rPr lang="en-IN" sz="1600" dirty="0" smtClean="0"/>
            <a:t>are </a:t>
          </a:r>
          <a:r>
            <a:rPr lang="en-IN" sz="1600" dirty="0"/>
            <a:t>giving to Chabot is a strong indicator that this technology will play a key role in the future.</a:t>
          </a:r>
          <a:endParaRPr lang="en-US" sz="1600" dirty="0"/>
        </a:p>
      </dgm:t>
    </dgm:pt>
    <dgm:pt modelId="{91C9D8E6-FB04-44F0-A07C-7E01CE32A67A}" type="parTrans" cxnId="{EE5DF3D2-D368-4ABF-828C-811D8324F8CB}">
      <dgm:prSet/>
      <dgm:spPr/>
      <dgm:t>
        <a:bodyPr/>
        <a:lstStyle/>
        <a:p>
          <a:endParaRPr lang="en-US"/>
        </a:p>
      </dgm:t>
    </dgm:pt>
    <dgm:pt modelId="{ECEBFC91-770B-47D5-8372-06729CF472E0}" type="sibTrans" cxnId="{EE5DF3D2-D368-4ABF-828C-811D8324F8CB}">
      <dgm:prSet/>
      <dgm:spPr/>
      <dgm:t>
        <a:bodyPr/>
        <a:lstStyle/>
        <a:p>
          <a:endParaRPr lang="en-US"/>
        </a:p>
      </dgm:t>
    </dgm:pt>
    <dgm:pt modelId="{365AE7C4-C425-4B5C-9B2C-CB91DBC1D30C}">
      <dgm:prSet custT="1"/>
      <dgm:spPr/>
      <dgm:t>
        <a:bodyPr/>
        <a:lstStyle/>
        <a:p>
          <a:r>
            <a:rPr lang="en-IN" sz="1600" dirty="0"/>
            <a:t>Clearly, Chabot is a rising </a:t>
          </a:r>
          <a:r>
            <a:rPr lang="en-IN" sz="1600" b="1" dirty="0" smtClean="0"/>
            <a:t>TREND</a:t>
          </a:r>
          <a:r>
            <a:rPr lang="en-IN" sz="1600" dirty="0" smtClean="0"/>
            <a:t> .</a:t>
          </a:r>
        </a:p>
        <a:p>
          <a:r>
            <a:rPr lang="en-IN" sz="1600" dirty="0" smtClean="0"/>
            <a:t>  </a:t>
          </a:r>
          <a:r>
            <a:rPr lang="en-IN" sz="1600" dirty="0"/>
            <a:t>give a better experience and also save costs. </a:t>
          </a:r>
          <a:endParaRPr lang="en-IN" sz="1600" dirty="0" smtClean="0"/>
        </a:p>
        <a:p>
          <a:r>
            <a:rPr lang="en-IN" sz="1600" dirty="0" smtClean="0"/>
            <a:t>However</a:t>
          </a:r>
          <a:r>
            <a:rPr lang="en-IN" sz="1600" dirty="0"/>
            <a:t>, getting them right is not trivial.</a:t>
          </a:r>
          <a:endParaRPr lang="en-US" sz="1600" dirty="0"/>
        </a:p>
      </dgm:t>
    </dgm:pt>
    <dgm:pt modelId="{BAFF2FAB-1AB3-443E-8353-32A2F8D04184}" type="parTrans" cxnId="{DEC90B5A-3B47-4E42-8D71-79E7C14D8E7E}">
      <dgm:prSet/>
      <dgm:spPr/>
      <dgm:t>
        <a:bodyPr/>
        <a:lstStyle/>
        <a:p>
          <a:endParaRPr lang="en-US"/>
        </a:p>
      </dgm:t>
    </dgm:pt>
    <dgm:pt modelId="{E3244D31-10BE-405B-AE32-E01D3B5C076F}" type="sibTrans" cxnId="{DEC90B5A-3B47-4E42-8D71-79E7C14D8E7E}">
      <dgm:prSet/>
      <dgm:spPr/>
      <dgm:t>
        <a:bodyPr/>
        <a:lstStyle/>
        <a:p>
          <a:endParaRPr lang="en-US"/>
        </a:p>
      </dgm:t>
    </dgm:pt>
    <dgm:pt modelId="{DC912AE4-1F10-461D-856B-AE876995BF9C}">
      <dgm:prSet custT="1"/>
      <dgm:spPr/>
      <dgm:t>
        <a:bodyPr/>
        <a:lstStyle/>
        <a:p>
          <a:r>
            <a:rPr lang="en-IN" sz="1600" dirty="0"/>
            <a:t>Chatbot will</a:t>
          </a:r>
          <a:r>
            <a:rPr lang="en-IN" sz="1600" b="1" dirty="0"/>
            <a:t> </a:t>
          </a:r>
          <a:r>
            <a:rPr lang="en-IN" sz="1600" b="1" dirty="0" smtClean="0"/>
            <a:t>IMPROVE CUSTOMER SERVICE </a:t>
          </a:r>
          <a:r>
            <a:rPr lang="en-IN" sz="1600" dirty="0"/>
            <a:t>and will also help in improving the </a:t>
          </a:r>
          <a:r>
            <a:rPr lang="en-IN" sz="1600" dirty="0" smtClean="0"/>
            <a:t>RESPONSE rate</a:t>
          </a:r>
          <a:r>
            <a:rPr lang="en-IN" sz="1600" dirty="0"/>
            <a:t>.  Catboats provide the assistance or access to information quickly and efficiently. Chatting with bots also helps to avoid loneliness, gives a chance to talk without being judged and improves conversational skills.</a:t>
          </a:r>
          <a:endParaRPr lang="en-US" sz="1600" dirty="0"/>
        </a:p>
      </dgm:t>
    </dgm:pt>
    <dgm:pt modelId="{11E0E94B-789F-4D02-B189-847C159D3DCB}" type="parTrans" cxnId="{90628CEF-62C1-428A-A427-76B59F920B88}">
      <dgm:prSet/>
      <dgm:spPr/>
      <dgm:t>
        <a:bodyPr/>
        <a:lstStyle/>
        <a:p>
          <a:endParaRPr lang="en-US"/>
        </a:p>
      </dgm:t>
    </dgm:pt>
    <dgm:pt modelId="{94571AD7-0340-47E5-AF25-AF63B354C90E}" type="sibTrans" cxnId="{90628CEF-62C1-428A-A427-76B59F920B88}">
      <dgm:prSet/>
      <dgm:spPr/>
      <dgm:t>
        <a:bodyPr/>
        <a:lstStyle/>
        <a:p>
          <a:endParaRPr lang="en-US"/>
        </a:p>
      </dgm:t>
    </dgm:pt>
    <dgm:pt modelId="{CFAB8034-3823-4703-9CD3-E6F852633F9C}" type="pres">
      <dgm:prSet presAssocID="{ED0966D4-D4E4-4609-A366-3BDEEA211948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134E067-222B-46D1-B40A-08E1A695E43E}" type="pres">
      <dgm:prSet presAssocID="{ED0966D4-D4E4-4609-A366-3BDEEA211948}" presName="container" presStyleCnt="0">
        <dgm:presLayoutVars>
          <dgm:dir/>
          <dgm:resizeHandles val="exact"/>
        </dgm:presLayoutVars>
      </dgm:prSet>
      <dgm:spPr/>
    </dgm:pt>
    <dgm:pt modelId="{289F0DD9-B1EF-477C-A555-C617342383D4}" type="pres">
      <dgm:prSet presAssocID="{CE9EAFEF-C015-4E65-9F4F-45E279016487}" presName="compNode" presStyleCnt="0"/>
      <dgm:spPr/>
    </dgm:pt>
    <dgm:pt modelId="{A99B83F4-3140-4260-95BA-F8C2A7842C98}" type="pres">
      <dgm:prSet presAssocID="{CE9EAFEF-C015-4E65-9F4F-45E279016487}" presName="iconBgRect" presStyleLbl="bgShp" presStyleIdx="0" presStyleCnt="3"/>
      <dgm:spPr/>
    </dgm:pt>
    <dgm:pt modelId="{948C673A-7231-4912-BC11-27ABAB624ADC}" type="pres">
      <dgm:prSet presAssocID="{CE9EAFEF-C015-4E65-9F4F-45E279016487}" presName="iconRect" presStyleLbl="node1" presStyleIdx="0" presStyleCnt="3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Maximize"/>
        </a:ext>
      </dgm:extLst>
    </dgm:pt>
    <dgm:pt modelId="{D0FC46C9-8AE8-41A7-8168-1E137E177AC6}" type="pres">
      <dgm:prSet presAssocID="{CE9EAFEF-C015-4E65-9F4F-45E279016487}" presName="spaceRect" presStyleCnt="0"/>
      <dgm:spPr/>
    </dgm:pt>
    <dgm:pt modelId="{57E394B7-548A-4E32-BB9B-E3B834949762}" type="pres">
      <dgm:prSet presAssocID="{CE9EAFEF-C015-4E65-9F4F-45E279016487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6E2F1FB6-D758-46AA-AEA5-4E44804AB2D2}" type="pres">
      <dgm:prSet presAssocID="{ECEBFC91-770B-47D5-8372-06729CF472E0}" presName="sibTrans" presStyleLbl="sibTrans2D1" presStyleIdx="0" presStyleCnt="0"/>
      <dgm:spPr/>
      <dgm:t>
        <a:bodyPr/>
        <a:lstStyle/>
        <a:p>
          <a:endParaRPr lang="en-US"/>
        </a:p>
      </dgm:t>
    </dgm:pt>
    <dgm:pt modelId="{08A51923-588C-435C-9DD6-BCF59459E173}" type="pres">
      <dgm:prSet presAssocID="{365AE7C4-C425-4B5C-9B2C-CB91DBC1D30C}" presName="compNode" presStyleCnt="0"/>
      <dgm:spPr/>
    </dgm:pt>
    <dgm:pt modelId="{9738A427-17A0-4C9F-A122-C31B3EFEF04D}" type="pres">
      <dgm:prSet presAssocID="{365AE7C4-C425-4B5C-9B2C-CB91DBC1D30C}" presName="iconBgRect" presStyleLbl="bgShp" presStyleIdx="1" presStyleCnt="3"/>
      <dgm:spPr/>
    </dgm:pt>
    <dgm:pt modelId="{0EC9D472-B09E-46C7-A79D-D03D15E5D092}" type="pres">
      <dgm:prSet presAssocID="{365AE7C4-C425-4B5C-9B2C-CB91DBC1D30C}" presName="iconRect" presStyleLbl="node1" presStyleIdx="1" presStyleCnt="3"/>
      <dgm:spPr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5B3868C8-3261-46F2-B8A4-A471A9D13D40}" type="pres">
      <dgm:prSet presAssocID="{365AE7C4-C425-4B5C-9B2C-CB91DBC1D30C}" presName="spaceRect" presStyleCnt="0"/>
      <dgm:spPr/>
    </dgm:pt>
    <dgm:pt modelId="{C8AD6D29-272C-4AA4-8E5B-BB9A82366857}" type="pres">
      <dgm:prSet presAssocID="{365AE7C4-C425-4B5C-9B2C-CB91DBC1D30C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BAE2C2E2-D09A-4F15-870E-B4921B317123}" type="pres">
      <dgm:prSet presAssocID="{E3244D31-10BE-405B-AE32-E01D3B5C076F}" presName="sibTrans" presStyleLbl="sibTrans2D1" presStyleIdx="0" presStyleCnt="0"/>
      <dgm:spPr/>
      <dgm:t>
        <a:bodyPr/>
        <a:lstStyle/>
        <a:p>
          <a:endParaRPr lang="en-US"/>
        </a:p>
      </dgm:t>
    </dgm:pt>
    <dgm:pt modelId="{CD8077A7-CCA4-49A5-9FD6-595CCA94C000}" type="pres">
      <dgm:prSet presAssocID="{DC912AE4-1F10-461D-856B-AE876995BF9C}" presName="compNode" presStyleCnt="0"/>
      <dgm:spPr/>
    </dgm:pt>
    <dgm:pt modelId="{FFFAC927-04DD-4B30-90A1-67671AF2DA16}" type="pres">
      <dgm:prSet presAssocID="{DC912AE4-1F10-461D-856B-AE876995BF9C}" presName="iconBgRect" presStyleLbl="bgShp" presStyleIdx="2" presStyleCnt="3"/>
      <dgm:spPr/>
    </dgm:pt>
    <dgm:pt modelId="{5DC2BA39-20A8-462C-885D-9DE7E5433785}" type="pres">
      <dgm:prSet presAssocID="{DC912AE4-1F10-461D-856B-AE876995BF9C}" presName="iconRect" presStyleLbl="node1" presStyleIdx="2" presStyleCnt="3"/>
      <dgm:spPr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562101D6-4D43-4538-B506-CC46C13A179F}" type="pres">
      <dgm:prSet presAssocID="{DC912AE4-1F10-461D-856B-AE876995BF9C}" presName="spaceRect" presStyleCnt="0"/>
      <dgm:spPr/>
    </dgm:pt>
    <dgm:pt modelId="{4FC1A296-3C81-4337-8C52-EE3D0208D5A2}" type="pres">
      <dgm:prSet presAssocID="{DC912AE4-1F10-461D-856B-AE876995BF9C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789A719-B4FE-4906-920C-4807EAE41970}" type="presOf" srcId="{E3244D31-10BE-405B-AE32-E01D3B5C076F}" destId="{BAE2C2E2-D09A-4F15-870E-B4921B317123}" srcOrd="0" destOrd="0" presId="urn:microsoft.com/office/officeart/2018/2/layout/IconCircleList"/>
    <dgm:cxn modelId="{52A067EC-86AC-4CDF-A850-33A77D600B39}" type="presOf" srcId="{ED0966D4-D4E4-4609-A366-3BDEEA211948}" destId="{CFAB8034-3823-4703-9CD3-E6F852633F9C}" srcOrd="0" destOrd="0" presId="urn:microsoft.com/office/officeart/2018/2/layout/IconCircleList"/>
    <dgm:cxn modelId="{C60630A7-1C35-4106-8E13-486B8648E60A}" type="presOf" srcId="{ECEBFC91-770B-47D5-8372-06729CF472E0}" destId="{6E2F1FB6-D758-46AA-AEA5-4E44804AB2D2}" srcOrd="0" destOrd="0" presId="urn:microsoft.com/office/officeart/2018/2/layout/IconCircleList"/>
    <dgm:cxn modelId="{90628CEF-62C1-428A-A427-76B59F920B88}" srcId="{ED0966D4-D4E4-4609-A366-3BDEEA211948}" destId="{DC912AE4-1F10-461D-856B-AE876995BF9C}" srcOrd="2" destOrd="0" parTransId="{11E0E94B-789F-4D02-B189-847C159D3DCB}" sibTransId="{94571AD7-0340-47E5-AF25-AF63B354C90E}"/>
    <dgm:cxn modelId="{F23412ED-23E4-45F5-9F02-0EBA32A10DAA}" type="presOf" srcId="{DC912AE4-1F10-461D-856B-AE876995BF9C}" destId="{4FC1A296-3C81-4337-8C52-EE3D0208D5A2}" srcOrd="0" destOrd="0" presId="urn:microsoft.com/office/officeart/2018/2/layout/IconCircleList"/>
    <dgm:cxn modelId="{873D61EE-F4C4-4BC2-B8F4-5FACE0387111}" type="presOf" srcId="{365AE7C4-C425-4B5C-9B2C-CB91DBC1D30C}" destId="{C8AD6D29-272C-4AA4-8E5B-BB9A82366857}" srcOrd="0" destOrd="0" presId="urn:microsoft.com/office/officeart/2018/2/layout/IconCircleList"/>
    <dgm:cxn modelId="{50B570D2-1CFC-4972-9F19-557D4C6E9177}" type="presOf" srcId="{CE9EAFEF-C015-4E65-9F4F-45E279016487}" destId="{57E394B7-548A-4E32-BB9B-E3B834949762}" srcOrd="0" destOrd="0" presId="urn:microsoft.com/office/officeart/2018/2/layout/IconCircleList"/>
    <dgm:cxn modelId="{EE5DF3D2-D368-4ABF-828C-811D8324F8CB}" srcId="{ED0966D4-D4E4-4609-A366-3BDEEA211948}" destId="{CE9EAFEF-C015-4E65-9F4F-45E279016487}" srcOrd="0" destOrd="0" parTransId="{91C9D8E6-FB04-44F0-A07C-7E01CE32A67A}" sibTransId="{ECEBFC91-770B-47D5-8372-06729CF472E0}"/>
    <dgm:cxn modelId="{DEC90B5A-3B47-4E42-8D71-79E7C14D8E7E}" srcId="{ED0966D4-D4E4-4609-A366-3BDEEA211948}" destId="{365AE7C4-C425-4B5C-9B2C-CB91DBC1D30C}" srcOrd="1" destOrd="0" parTransId="{BAFF2FAB-1AB3-443E-8353-32A2F8D04184}" sibTransId="{E3244D31-10BE-405B-AE32-E01D3B5C076F}"/>
    <dgm:cxn modelId="{E65C7AD3-703D-4F33-9117-EBE1A8777750}" type="presParOf" srcId="{CFAB8034-3823-4703-9CD3-E6F852633F9C}" destId="{8134E067-222B-46D1-B40A-08E1A695E43E}" srcOrd="0" destOrd="0" presId="urn:microsoft.com/office/officeart/2018/2/layout/IconCircleList"/>
    <dgm:cxn modelId="{614C3E7D-E79B-499D-B842-F753E969DEBE}" type="presParOf" srcId="{8134E067-222B-46D1-B40A-08E1A695E43E}" destId="{289F0DD9-B1EF-477C-A555-C617342383D4}" srcOrd="0" destOrd="0" presId="urn:microsoft.com/office/officeart/2018/2/layout/IconCircleList"/>
    <dgm:cxn modelId="{3EFBB64E-0EF7-4AD8-977C-D74921C1A71B}" type="presParOf" srcId="{289F0DD9-B1EF-477C-A555-C617342383D4}" destId="{A99B83F4-3140-4260-95BA-F8C2A7842C98}" srcOrd="0" destOrd="0" presId="urn:microsoft.com/office/officeart/2018/2/layout/IconCircleList"/>
    <dgm:cxn modelId="{357AE396-31A9-411A-822D-D6DE7F3781E9}" type="presParOf" srcId="{289F0DD9-B1EF-477C-A555-C617342383D4}" destId="{948C673A-7231-4912-BC11-27ABAB624ADC}" srcOrd="1" destOrd="0" presId="urn:microsoft.com/office/officeart/2018/2/layout/IconCircleList"/>
    <dgm:cxn modelId="{1C862B7A-2F6E-45EC-894E-6301AD94F2AE}" type="presParOf" srcId="{289F0DD9-B1EF-477C-A555-C617342383D4}" destId="{D0FC46C9-8AE8-41A7-8168-1E137E177AC6}" srcOrd="2" destOrd="0" presId="urn:microsoft.com/office/officeart/2018/2/layout/IconCircleList"/>
    <dgm:cxn modelId="{9CF5E248-F113-464F-A0D2-9544D0038119}" type="presParOf" srcId="{289F0DD9-B1EF-477C-A555-C617342383D4}" destId="{57E394B7-548A-4E32-BB9B-E3B834949762}" srcOrd="3" destOrd="0" presId="urn:microsoft.com/office/officeart/2018/2/layout/IconCircleList"/>
    <dgm:cxn modelId="{23236F8C-F446-469B-99A6-9EA129BE5683}" type="presParOf" srcId="{8134E067-222B-46D1-B40A-08E1A695E43E}" destId="{6E2F1FB6-D758-46AA-AEA5-4E44804AB2D2}" srcOrd="1" destOrd="0" presId="urn:microsoft.com/office/officeart/2018/2/layout/IconCircleList"/>
    <dgm:cxn modelId="{BFEFD4AB-C2E7-4D75-B0BA-1E6F0EB97143}" type="presParOf" srcId="{8134E067-222B-46D1-B40A-08E1A695E43E}" destId="{08A51923-588C-435C-9DD6-BCF59459E173}" srcOrd="2" destOrd="0" presId="urn:microsoft.com/office/officeart/2018/2/layout/IconCircleList"/>
    <dgm:cxn modelId="{4755E6EA-9B57-4264-A468-85213DD81B75}" type="presParOf" srcId="{08A51923-588C-435C-9DD6-BCF59459E173}" destId="{9738A427-17A0-4C9F-A122-C31B3EFEF04D}" srcOrd="0" destOrd="0" presId="urn:microsoft.com/office/officeart/2018/2/layout/IconCircleList"/>
    <dgm:cxn modelId="{B37608F9-DC94-462D-87F5-21617F21D216}" type="presParOf" srcId="{08A51923-588C-435C-9DD6-BCF59459E173}" destId="{0EC9D472-B09E-46C7-A79D-D03D15E5D092}" srcOrd="1" destOrd="0" presId="urn:microsoft.com/office/officeart/2018/2/layout/IconCircleList"/>
    <dgm:cxn modelId="{6E037FEA-76C0-494D-A532-6F74D56810D6}" type="presParOf" srcId="{08A51923-588C-435C-9DD6-BCF59459E173}" destId="{5B3868C8-3261-46F2-B8A4-A471A9D13D40}" srcOrd="2" destOrd="0" presId="urn:microsoft.com/office/officeart/2018/2/layout/IconCircleList"/>
    <dgm:cxn modelId="{FC4AB19C-F463-4418-9325-13B974DC35EF}" type="presParOf" srcId="{08A51923-588C-435C-9DD6-BCF59459E173}" destId="{C8AD6D29-272C-4AA4-8E5B-BB9A82366857}" srcOrd="3" destOrd="0" presId="urn:microsoft.com/office/officeart/2018/2/layout/IconCircleList"/>
    <dgm:cxn modelId="{7C38A090-3851-4C89-8D3F-026B64BBDCBE}" type="presParOf" srcId="{8134E067-222B-46D1-B40A-08E1A695E43E}" destId="{BAE2C2E2-D09A-4F15-870E-B4921B317123}" srcOrd="3" destOrd="0" presId="urn:microsoft.com/office/officeart/2018/2/layout/IconCircleList"/>
    <dgm:cxn modelId="{75142DE6-DE9A-4D30-9B7F-E9BC1CB56AD1}" type="presParOf" srcId="{8134E067-222B-46D1-B40A-08E1A695E43E}" destId="{CD8077A7-CCA4-49A5-9FD6-595CCA94C000}" srcOrd="4" destOrd="0" presId="urn:microsoft.com/office/officeart/2018/2/layout/IconCircleList"/>
    <dgm:cxn modelId="{B4E5E795-93D1-49F9-9304-0722EDAF971C}" type="presParOf" srcId="{CD8077A7-CCA4-49A5-9FD6-595CCA94C000}" destId="{FFFAC927-04DD-4B30-90A1-67671AF2DA16}" srcOrd="0" destOrd="0" presId="urn:microsoft.com/office/officeart/2018/2/layout/IconCircleList"/>
    <dgm:cxn modelId="{D9DD153D-146D-418A-99E8-64860B741F59}" type="presParOf" srcId="{CD8077A7-CCA4-49A5-9FD6-595CCA94C000}" destId="{5DC2BA39-20A8-462C-885D-9DE7E5433785}" srcOrd="1" destOrd="0" presId="urn:microsoft.com/office/officeart/2018/2/layout/IconCircleList"/>
    <dgm:cxn modelId="{7CB11911-5B1D-4564-B3AD-074532D9957A}" type="presParOf" srcId="{CD8077A7-CCA4-49A5-9FD6-595CCA94C000}" destId="{562101D6-4D43-4538-B506-CC46C13A179F}" srcOrd="2" destOrd="0" presId="urn:microsoft.com/office/officeart/2018/2/layout/IconCircleList"/>
    <dgm:cxn modelId="{4FBD71BD-B3EA-48D7-A0E5-F4D6F41F45B7}" type="presParOf" srcId="{CD8077A7-CCA4-49A5-9FD6-595CCA94C000}" destId="{4FC1A296-3C81-4337-8C52-EE3D0208D5A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1D42E49-9372-4FD2-B979-69B07F4CAD0D}" type="doc">
      <dgm:prSet loTypeId="urn:microsoft.com/office/officeart/2005/8/layout/chevron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EADF1B-223F-4D42-BF46-FE0E1D075212}">
      <dgm:prSet phldrT="[Text]"/>
      <dgm:spPr/>
      <dgm:t>
        <a:bodyPr/>
        <a:lstStyle/>
        <a:p>
          <a:r>
            <a:rPr lang="en-US" dirty="0" smtClean="0"/>
            <a:t>Database</a:t>
          </a:r>
          <a:endParaRPr lang="en-US" dirty="0"/>
        </a:p>
      </dgm:t>
    </dgm:pt>
    <dgm:pt modelId="{944AE92A-C920-4D69-A650-E56C769FE03C}" type="parTrans" cxnId="{AF5E7B15-AADE-4E7F-94A9-CE031B8E84B8}">
      <dgm:prSet/>
      <dgm:spPr/>
      <dgm:t>
        <a:bodyPr/>
        <a:lstStyle/>
        <a:p>
          <a:endParaRPr lang="en-US"/>
        </a:p>
      </dgm:t>
    </dgm:pt>
    <dgm:pt modelId="{BBD73FA0-8EC9-426A-92E4-909A3DF46009}" type="sibTrans" cxnId="{AF5E7B15-AADE-4E7F-94A9-CE031B8E84B8}">
      <dgm:prSet/>
      <dgm:spPr/>
      <dgm:t>
        <a:bodyPr/>
        <a:lstStyle/>
        <a:p>
          <a:endParaRPr lang="en-US"/>
        </a:p>
      </dgm:t>
    </dgm:pt>
    <dgm:pt modelId="{BDEEF728-6E0F-4952-ADD6-C6C9D7E668B5}">
      <dgm:prSet phldrT="[Text]"/>
      <dgm:spPr>
        <a:solidFill>
          <a:schemeClr val="accent2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dirty="0" smtClean="0"/>
            <a:t>cleaning</a:t>
          </a:r>
          <a:endParaRPr lang="en-US" dirty="0"/>
        </a:p>
      </dgm:t>
    </dgm:pt>
    <dgm:pt modelId="{C4071118-996E-448B-8C7D-724E32E354BC}" type="parTrans" cxnId="{2F0C4E32-2762-41AD-A703-EA30E26EFEE5}">
      <dgm:prSet/>
      <dgm:spPr/>
      <dgm:t>
        <a:bodyPr/>
        <a:lstStyle/>
        <a:p>
          <a:endParaRPr lang="en-US"/>
        </a:p>
      </dgm:t>
    </dgm:pt>
    <dgm:pt modelId="{878C8427-FF8C-4507-B68B-0B25F87C9CE1}" type="sibTrans" cxnId="{2F0C4E32-2762-41AD-A703-EA30E26EFEE5}">
      <dgm:prSet/>
      <dgm:spPr/>
      <dgm:t>
        <a:bodyPr/>
        <a:lstStyle/>
        <a:p>
          <a:endParaRPr lang="en-US"/>
        </a:p>
      </dgm:t>
    </dgm:pt>
    <dgm:pt modelId="{7AA42E47-A458-4493-B740-C3543BD0035E}">
      <dgm:prSet phldrT="[Text]"/>
      <dgm:spPr>
        <a:solidFill>
          <a:schemeClr val="accent2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dirty="0" smtClean="0"/>
            <a:t>integration</a:t>
          </a:r>
          <a:endParaRPr lang="en-US" dirty="0"/>
        </a:p>
      </dgm:t>
    </dgm:pt>
    <dgm:pt modelId="{F8E3E634-A191-4D29-8F46-3A61FF56AE76}" type="parTrans" cxnId="{3329630A-6F61-46C7-BC9D-3B0F1E28B984}">
      <dgm:prSet/>
      <dgm:spPr/>
      <dgm:t>
        <a:bodyPr/>
        <a:lstStyle/>
        <a:p>
          <a:endParaRPr lang="en-US"/>
        </a:p>
      </dgm:t>
    </dgm:pt>
    <dgm:pt modelId="{37B809B7-8361-4B08-8A86-65E8397F4370}" type="sibTrans" cxnId="{3329630A-6F61-46C7-BC9D-3B0F1E28B984}">
      <dgm:prSet/>
      <dgm:spPr/>
      <dgm:t>
        <a:bodyPr/>
        <a:lstStyle/>
        <a:p>
          <a:endParaRPr lang="en-US"/>
        </a:p>
      </dgm:t>
    </dgm:pt>
    <dgm:pt modelId="{75FD44A9-8D21-4366-9DC5-30E96A3EF740}">
      <dgm:prSet phldrT="[Text]" custT="1"/>
      <dgm:spPr/>
      <dgm:t>
        <a:bodyPr/>
        <a:lstStyle/>
        <a:p>
          <a:r>
            <a:rPr lang="en-US" sz="1400" b="1" dirty="0" smtClean="0"/>
            <a:t>Data</a:t>
          </a:r>
        </a:p>
        <a:p>
          <a:r>
            <a:rPr lang="en-US" sz="1400" b="1" dirty="0" smtClean="0"/>
            <a:t>warehouse</a:t>
          </a:r>
          <a:endParaRPr lang="en-US" sz="1400" b="1" dirty="0"/>
        </a:p>
      </dgm:t>
    </dgm:pt>
    <dgm:pt modelId="{E81292AB-C9A9-439E-B084-2AC66D09F316}" type="parTrans" cxnId="{F6AE7E86-A86B-4229-9383-7C2CE62A75E8}">
      <dgm:prSet/>
      <dgm:spPr/>
      <dgm:t>
        <a:bodyPr/>
        <a:lstStyle/>
        <a:p>
          <a:endParaRPr lang="en-US"/>
        </a:p>
      </dgm:t>
    </dgm:pt>
    <dgm:pt modelId="{4984EDE0-F740-4774-85A7-6BF38AE06C61}" type="sibTrans" cxnId="{F6AE7E86-A86B-4229-9383-7C2CE62A75E8}">
      <dgm:prSet/>
      <dgm:spPr/>
      <dgm:t>
        <a:bodyPr/>
        <a:lstStyle/>
        <a:p>
          <a:endParaRPr lang="en-US"/>
        </a:p>
      </dgm:t>
    </dgm:pt>
    <dgm:pt modelId="{EBEEF36D-0578-40A7-9F82-E0E6B676231C}">
      <dgm:prSet phldrT="[Text]"/>
      <dgm:spPr>
        <a:solidFill>
          <a:schemeClr val="accent2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dirty="0" smtClean="0"/>
            <a:t>Flat files</a:t>
          </a:r>
          <a:endParaRPr lang="en-US" dirty="0"/>
        </a:p>
      </dgm:t>
    </dgm:pt>
    <dgm:pt modelId="{B44439A0-CD5B-425E-BECB-B45499AFDF48}" type="parTrans" cxnId="{B893E335-942C-4EB4-B5E9-94F312808644}">
      <dgm:prSet/>
      <dgm:spPr/>
      <dgm:t>
        <a:bodyPr/>
        <a:lstStyle/>
        <a:p>
          <a:endParaRPr lang="en-US"/>
        </a:p>
      </dgm:t>
    </dgm:pt>
    <dgm:pt modelId="{F2A93B60-88B6-4FB6-AF43-22B4CDA9F99A}" type="sibTrans" cxnId="{B893E335-942C-4EB4-B5E9-94F312808644}">
      <dgm:prSet/>
      <dgm:spPr/>
      <dgm:t>
        <a:bodyPr/>
        <a:lstStyle/>
        <a:p>
          <a:endParaRPr lang="en-US"/>
        </a:p>
      </dgm:t>
    </dgm:pt>
    <dgm:pt modelId="{3CDF7D6B-A23A-4FBF-A485-C6BE5673C20D}">
      <dgm:prSet phldrT="[Text]"/>
      <dgm:spPr>
        <a:solidFill>
          <a:schemeClr val="accent2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dirty="0" smtClean="0"/>
            <a:t>ETL tools</a:t>
          </a:r>
          <a:endParaRPr lang="en-US" dirty="0"/>
        </a:p>
      </dgm:t>
    </dgm:pt>
    <dgm:pt modelId="{A7C1886B-943F-4791-B602-55B504DC8326}" type="parTrans" cxnId="{CA17C771-5AB9-4C7B-9E8F-C3B3EEF7A3F4}">
      <dgm:prSet/>
      <dgm:spPr/>
      <dgm:t>
        <a:bodyPr/>
        <a:lstStyle/>
        <a:p>
          <a:endParaRPr lang="en-US"/>
        </a:p>
      </dgm:t>
    </dgm:pt>
    <dgm:pt modelId="{A334A195-66DE-40C9-855C-89FA625A73A1}" type="sibTrans" cxnId="{CA17C771-5AB9-4C7B-9E8F-C3B3EEF7A3F4}">
      <dgm:prSet/>
      <dgm:spPr/>
      <dgm:t>
        <a:bodyPr/>
        <a:lstStyle/>
        <a:p>
          <a:endParaRPr lang="en-US"/>
        </a:p>
      </dgm:t>
    </dgm:pt>
    <dgm:pt modelId="{4851EB8C-6A9D-4DDF-9E59-129892F81739}">
      <dgm:prSet phldrT="[Text]" custT="1"/>
      <dgm:spPr/>
      <dgm:t>
        <a:bodyPr/>
        <a:lstStyle/>
        <a:p>
          <a:r>
            <a:rPr lang="en-US" sz="1800" b="1" dirty="0" smtClean="0"/>
            <a:t>Data </a:t>
          </a:r>
        </a:p>
        <a:p>
          <a:r>
            <a:rPr lang="en-US" sz="1800" b="1" dirty="0" smtClean="0"/>
            <a:t>Mining</a:t>
          </a:r>
          <a:endParaRPr lang="en-US" sz="1800" b="1" dirty="0"/>
        </a:p>
      </dgm:t>
    </dgm:pt>
    <dgm:pt modelId="{823B5F54-9A1D-4BCA-84A2-6E9A39A8F028}" type="parTrans" cxnId="{3F03BC24-244D-45F5-906B-ACE1FC4BBC92}">
      <dgm:prSet/>
      <dgm:spPr/>
      <dgm:t>
        <a:bodyPr/>
        <a:lstStyle/>
        <a:p>
          <a:endParaRPr lang="en-US"/>
        </a:p>
      </dgm:t>
    </dgm:pt>
    <dgm:pt modelId="{231F915B-837F-4DA0-8EDF-A3B2E814B56F}" type="sibTrans" cxnId="{3F03BC24-244D-45F5-906B-ACE1FC4BBC92}">
      <dgm:prSet/>
      <dgm:spPr/>
      <dgm:t>
        <a:bodyPr/>
        <a:lstStyle/>
        <a:p>
          <a:endParaRPr lang="en-US"/>
        </a:p>
      </dgm:t>
    </dgm:pt>
    <dgm:pt modelId="{182B585E-D41B-4B5F-AAA8-C5C49F48C79E}">
      <dgm:prSet phldrT="[Text]"/>
      <dgm:spPr>
        <a:solidFill>
          <a:schemeClr val="accent2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dirty="0" smtClean="0"/>
            <a:t>selection</a:t>
          </a:r>
          <a:endParaRPr lang="en-US" dirty="0"/>
        </a:p>
      </dgm:t>
    </dgm:pt>
    <dgm:pt modelId="{B306C046-7F97-4A6B-BD6F-34D16FB529A0}" type="parTrans" cxnId="{72AA2946-EA35-4D22-B3F0-02EC06CBC4EC}">
      <dgm:prSet/>
      <dgm:spPr/>
      <dgm:t>
        <a:bodyPr/>
        <a:lstStyle/>
        <a:p>
          <a:endParaRPr lang="en-US"/>
        </a:p>
      </dgm:t>
    </dgm:pt>
    <dgm:pt modelId="{6A0A5118-89E4-41F4-A9A8-1F2706F4DA3C}" type="sibTrans" cxnId="{72AA2946-EA35-4D22-B3F0-02EC06CBC4EC}">
      <dgm:prSet/>
      <dgm:spPr/>
      <dgm:t>
        <a:bodyPr/>
        <a:lstStyle/>
        <a:p>
          <a:endParaRPr lang="en-US"/>
        </a:p>
      </dgm:t>
    </dgm:pt>
    <dgm:pt modelId="{025B3CCC-B6B4-46E5-9430-C299313B7C3E}">
      <dgm:prSet phldrT="[Text]"/>
      <dgm:spPr>
        <a:solidFill>
          <a:schemeClr val="accent2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dirty="0" smtClean="0"/>
            <a:t>transformation</a:t>
          </a:r>
          <a:endParaRPr lang="en-US" dirty="0"/>
        </a:p>
      </dgm:t>
    </dgm:pt>
    <dgm:pt modelId="{132F0A3D-9CCB-4F91-AB55-71DE7D02B972}" type="parTrans" cxnId="{8A62469D-D118-49C9-99A1-FA6CB1E57F78}">
      <dgm:prSet/>
      <dgm:spPr/>
      <dgm:t>
        <a:bodyPr/>
        <a:lstStyle/>
        <a:p>
          <a:endParaRPr lang="en-US"/>
        </a:p>
      </dgm:t>
    </dgm:pt>
    <dgm:pt modelId="{DE13A08A-2710-45B0-9DE6-EDFC0C6C3116}" type="sibTrans" cxnId="{8A62469D-D118-49C9-99A1-FA6CB1E57F78}">
      <dgm:prSet/>
      <dgm:spPr/>
      <dgm:t>
        <a:bodyPr/>
        <a:lstStyle/>
        <a:p>
          <a:endParaRPr lang="en-US"/>
        </a:p>
      </dgm:t>
    </dgm:pt>
    <dgm:pt modelId="{8AF0C528-DAFE-4B11-B2F3-FC0864F14A53}" type="pres">
      <dgm:prSet presAssocID="{D1D42E49-9372-4FD2-B979-69B07F4CAD0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3EE2F2A-F7CF-4511-9D72-83DBFEA95C4E}" type="pres">
      <dgm:prSet presAssocID="{CAEADF1B-223F-4D42-BF46-FE0E1D075212}" presName="composite" presStyleCnt="0"/>
      <dgm:spPr/>
    </dgm:pt>
    <dgm:pt modelId="{C0EE56E2-5E7F-4BAC-953C-259BCA8C28B8}" type="pres">
      <dgm:prSet presAssocID="{CAEADF1B-223F-4D42-BF46-FE0E1D075212}" presName="parentText" presStyleLbl="alignNode1" presStyleIdx="0" presStyleCnt="3" custScaleX="10931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750845-8B8F-42A5-9B7B-369893878918}" type="pres">
      <dgm:prSet presAssocID="{CAEADF1B-223F-4D42-BF46-FE0E1D075212}" presName="descendantText" presStyleLbl="alignAcc1" presStyleIdx="0" presStyleCnt="3" custLinFactNeighborX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5C612C-8408-4439-AC4D-7ECAF35972A0}" type="pres">
      <dgm:prSet presAssocID="{BBD73FA0-8EC9-426A-92E4-909A3DF46009}" presName="sp" presStyleCnt="0"/>
      <dgm:spPr/>
    </dgm:pt>
    <dgm:pt modelId="{95CFF376-5DE1-4E46-A9CE-142146244272}" type="pres">
      <dgm:prSet presAssocID="{75FD44A9-8D21-4366-9DC5-30E96A3EF740}" presName="composite" presStyleCnt="0"/>
      <dgm:spPr/>
    </dgm:pt>
    <dgm:pt modelId="{8884E2AE-E88D-41DD-935A-463357DCDF46}" type="pres">
      <dgm:prSet presAssocID="{75FD44A9-8D21-4366-9DC5-30E96A3EF740}" presName="parentText" presStyleLbl="alignNode1" presStyleIdx="1" presStyleCnt="3" custLinFactNeighborX="0" custLinFactNeighborY="530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D18C04-E27A-4BEF-A3CC-391E22B126F4}" type="pres">
      <dgm:prSet presAssocID="{75FD44A9-8D21-4366-9DC5-30E96A3EF740}" presName="descendantText" presStyleLbl="alignAcc1" presStyleIdx="1" presStyleCnt="3" custLinFactNeighborX="0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FCFA41-9492-48C6-A291-5F6BDAC285D4}" type="pres">
      <dgm:prSet presAssocID="{4984EDE0-F740-4774-85A7-6BF38AE06C61}" presName="sp" presStyleCnt="0"/>
      <dgm:spPr/>
    </dgm:pt>
    <dgm:pt modelId="{67C48AB2-C487-4BDD-91A3-BD26CC4AFF77}" type="pres">
      <dgm:prSet presAssocID="{4851EB8C-6A9D-4DDF-9E59-129892F81739}" presName="composite" presStyleCnt="0"/>
      <dgm:spPr/>
    </dgm:pt>
    <dgm:pt modelId="{F83DB4FB-793B-4E3B-A66C-7C7A7E0979CD}" type="pres">
      <dgm:prSet presAssocID="{4851EB8C-6A9D-4DDF-9E59-129892F81739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8DB85A-6D28-4FB7-B622-E1B799AF76E3}" type="pres">
      <dgm:prSet presAssocID="{4851EB8C-6A9D-4DDF-9E59-129892F81739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53EF085-70D0-49F2-B0A0-F9BDA58B4CD1}" type="presOf" srcId="{3CDF7D6B-A23A-4FBF-A485-C6BE5673C20D}" destId="{63D18C04-E27A-4BEF-A3CC-391E22B126F4}" srcOrd="0" destOrd="1" presId="urn:microsoft.com/office/officeart/2005/8/layout/chevron2"/>
    <dgm:cxn modelId="{B893E335-942C-4EB4-B5E9-94F312808644}" srcId="{75FD44A9-8D21-4366-9DC5-30E96A3EF740}" destId="{EBEEF36D-0578-40A7-9F82-E0E6B676231C}" srcOrd="0" destOrd="0" parTransId="{B44439A0-CD5B-425E-BECB-B45499AFDF48}" sibTransId="{F2A93B60-88B6-4FB6-AF43-22B4CDA9F99A}"/>
    <dgm:cxn modelId="{5135ADBE-B2A7-4ACD-B1F3-9A4287389140}" type="presOf" srcId="{BDEEF728-6E0F-4952-ADD6-C6C9D7E668B5}" destId="{32750845-8B8F-42A5-9B7B-369893878918}" srcOrd="0" destOrd="0" presId="urn:microsoft.com/office/officeart/2005/8/layout/chevron2"/>
    <dgm:cxn modelId="{5D46914E-11E2-42EE-AA40-9C55FA5445D7}" type="presOf" srcId="{182B585E-D41B-4B5F-AAA8-C5C49F48C79E}" destId="{DD8DB85A-6D28-4FB7-B622-E1B799AF76E3}" srcOrd="0" destOrd="0" presId="urn:microsoft.com/office/officeart/2005/8/layout/chevron2"/>
    <dgm:cxn modelId="{B0CBB79E-9D72-4B92-ACC0-385BB1DA3E61}" type="presOf" srcId="{EBEEF36D-0578-40A7-9F82-E0E6B676231C}" destId="{63D18C04-E27A-4BEF-A3CC-391E22B126F4}" srcOrd="0" destOrd="0" presId="urn:microsoft.com/office/officeart/2005/8/layout/chevron2"/>
    <dgm:cxn modelId="{72AA2946-EA35-4D22-B3F0-02EC06CBC4EC}" srcId="{4851EB8C-6A9D-4DDF-9E59-129892F81739}" destId="{182B585E-D41B-4B5F-AAA8-C5C49F48C79E}" srcOrd="0" destOrd="0" parTransId="{B306C046-7F97-4A6B-BD6F-34D16FB529A0}" sibTransId="{6A0A5118-89E4-41F4-A9A8-1F2706F4DA3C}"/>
    <dgm:cxn modelId="{A455D7DD-6B7C-4621-9812-D1AED23FA0E6}" type="presOf" srcId="{025B3CCC-B6B4-46E5-9430-C299313B7C3E}" destId="{DD8DB85A-6D28-4FB7-B622-E1B799AF76E3}" srcOrd="0" destOrd="1" presId="urn:microsoft.com/office/officeart/2005/8/layout/chevron2"/>
    <dgm:cxn modelId="{EA723C63-208C-4307-943B-7EE663E400BF}" type="presOf" srcId="{75FD44A9-8D21-4366-9DC5-30E96A3EF740}" destId="{8884E2AE-E88D-41DD-935A-463357DCDF46}" srcOrd="0" destOrd="0" presId="urn:microsoft.com/office/officeart/2005/8/layout/chevron2"/>
    <dgm:cxn modelId="{3F03BC24-244D-45F5-906B-ACE1FC4BBC92}" srcId="{D1D42E49-9372-4FD2-B979-69B07F4CAD0D}" destId="{4851EB8C-6A9D-4DDF-9E59-129892F81739}" srcOrd="2" destOrd="0" parTransId="{823B5F54-9A1D-4BCA-84A2-6E9A39A8F028}" sibTransId="{231F915B-837F-4DA0-8EDF-A3B2E814B56F}"/>
    <dgm:cxn modelId="{F6AE7E86-A86B-4229-9383-7C2CE62A75E8}" srcId="{D1D42E49-9372-4FD2-B979-69B07F4CAD0D}" destId="{75FD44A9-8D21-4366-9DC5-30E96A3EF740}" srcOrd="1" destOrd="0" parTransId="{E81292AB-C9A9-439E-B084-2AC66D09F316}" sibTransId="{4984EDE0-F740-4774-85A7-6BF38AE06C61}"/>
    <dgm:cxn modelId="{0E00D96A-5348-4811-ABC8-0E36AFC92DBD}" type="presOf" srcId="{7AA42E47-A458-4493-B740-C3543BD0035E}" destId="{32750845-8B8F-42A5-9B7B-369893878918}" srcOrd="0" destOrd="1" presId="urn:microsoft.com/office/officeart/2005/8/layout/chevron2"/>
    <dgm:cxn modelId="{8E703D1B-16A7-4504-88BE-57EC2C8F4953}" type="presOf" srcId="{CAEADF1B-223F-4D42-BF46-FE0E1D075212}" destId="{C0EE56E2-5E7F-4BAC-953C-259BCA8C28B8}" srcOrd="0" destOrd="0" presId="urn:microsoft.com/office/officeart/2005/8/layout/chevron2"/>
    <dgm:cxn modelId="{2B207BC4-F4E1-492E-86A8-77FD065A2C3C}" type="presOf" srcId="{4851EB8C-6A9D-4DDF-9E59-129892F81739}" destId="{F83DB4FB-793B-4E3B-A66C-7C7A7E0979CD}" srcOrd="0" destOrd="0" presId="urn:microsoft.com/office/officeart/2005/8/layout/chevron2"/>
    <dgm:cxn modelId="{8A62469D-D118-49C9-99A1-FA6CB1E57F78}" srcId="{4851EB8C-6A9D-4DDF-9E59-129892F81739}" destId="{025B3CCC-B6B4-46E5-9430-C299313B7C3E}" srcOrd="1" destOrd="0" parTransId="{132F0A3D-9CCB-4F91-AB55-71DE7D02B972}" sibTransId="{DE13A08A-2710-45B0-9DE6-EDFC0C6C3116}"/>
    <dgm:cxn modelId="{99BBDD09-1ACF-4937-A860-6D336982F025}" type="presOf" srcId="{D1D42E49-9372-4FD2-B979-69B07F4CAD0D}" destId="{8AF0C528-DAFE-4B11-B2F3-FC0864F14A53}" srcOrd="0" destOrd="0" presId="urn:microsoft.com/office/officeart/2005/8/layout/chevron2"/>
    <dgm:cxn modelId="{2F0C4E32-2762-41AD-A703-EA30E26EFEE5}" srcId="{CAEADF1B-223F-4D42-BF46-FE0E1D075212}" destId="{BDEEF728-6E0F-4952-ADD6-C6C9D7E668B5}" srcOrd="0" destOrd="0" parTransId="{C4071118-996E-448B-8C7D-724E32E354BC}" sibTransId="{878C8427-FF8C-4507-B68B-0B25F87C9CE1}"/>
    <dgm:cxn modelId="{CA17C771-5AB9-4C7B-9E8F-C3B3EEF7A3F4}" srcId="{75FD44A9-8D21-4366-9DC5-30E96A3EF740}" destId="{3CDF7D6B-A23A-4FBF-A485-C6BE5673C20D}" srcOrd="1" destOrd="0" parTransId="{A7C1886B-943F-4791-B602-55B504DC8326}" sibTransId="{A334A195-66DE-40C9-855C-89FA625A73A1}"/>
    <dgm:cxn modelId="{AF5E7B15-AADE-4E7F-94A9-CE031B8E84B8}" srcId="{D1D42E49-9372-4FD2-B979-69B07F4CAD0D}" destId="{CAEADF1B-223F-4D42-BF46-FE0E1D075212}" srcOrd="0" destOrd="0" parTransId="{944AE92A-C920-4D69-A650-E56C769FE03C}" sibTransId="{BBD73FA0-8EC9-426A-92E4-909A3DF46009}"/>
    <dgm:cxn modelId="{3329630A-6F61-46C7-BC9D-3B0F1E28B984}" srcId="{CAEADF1B-223F-4D42-BF46-FE0E1D075212}" destId="{7AA42E47-A458-4493-B740-C3543BD0035E}" srcOrd="1" destOrd="0" parTransId="{F8E3E634-A191-4D29-8F46-3A61FF56AE76}" sibTransId="{37B809B7-8361-4B08-8A86-65E8397F4370}"/>
    <dgm:cxn modelId="{0CCE1A4A-5654-4856-9275-BA95B256EADF}" type="presParOf" srcId="{8AF0C528-DAFE-4B11-B2F3-FC0864F14A53}" destId="{93EE2F2A-F7CF-4511-9D72-83DBFEA95C4E}" srcOrd="0" destOrd="0" presId="urn:microsoft.com/office/officeart/2005/8/layout/chevron2"/>
    <dgm:cxn modelId="{6350B92C-DEB9-49DA-9AEF-6B99EDE95507}" type="presParOf" srcId="{93EE2F2A-F7CF-4511-9D72-83DBFEA95C4E}" destId="{C0EE56E2-5E7F-4BAC-953C-259BCA8C28B8}" srcOrd="0" destOrd="0" presId="urn:microsoft.com/office/officeart/2005/8/layout/chevron2"/>
    <dgm:cxn modelId="{16BE41E2-1D0C-4AD5-887F-1E4B6992307B}" type="presParOf" srcId="{93EE2F2A-F7CF-4511-9D72-83DBFEA95C4E}" destId="{32750845-8B8F-42A5-9B7B-369893878918}" srcOrd="1" destOrd="0" presId="urn:microsoft.com/office/officeart/2005/8/layout/chevron2"/>
    <dgm:cxn modelId="{D5E15B03-DE01-4762-8D4A-4A18D1687009}" type="presParOf" srcId="{8AF0C528-DAFE-4B11-B2F3-FC0864F14A53}" destId="{4F5C612C-8408-4439-AC4D-7ECAF35972A0}" srcOrd="1" destOrd="0" presId="urn:microsoft.com/office/officeart/2005/8/layout/chevron2"/>
    <dgm:cxn modelId="{704008C5-416B-4341-8B6B-EEE878702886}" type="presParOf" srcId="{8AF0C528-DAFE-4B11-B2F3-FC0864F14A53}" destId="{95CFF376-5DE1-4E46-A9CE-142146244272}" srcOrd="2" destOrd="0" presId="urn:microsoft.com/office/officeart/2005/8/layout/chevron2"/>
    <dgm:cxn modelId="{CE3F36CA-9A0C-4565-A143-5B8A99CCC37F}" type="presParOf" srcId="{95CFF376-5DE1-4E46-A9CE-142146244272}" destId="{8884E2AE-E88D-41DD-935A-463357DCDF46}" srcOrd="0" destOrd="0" presId="urn:microsoft.com/office/officeart/2005/8/layout/chevron2"/>
    <dgm:cxn modelId="{F1E50CBF-57D2-492E-8B6C-134C2595CFB2}" type="presParOf" srcId="{95CFF376-5DE1-4E46-A9CE-142146244272}" destId="{63D18C04-E27A-4BEF-A3CC-391E22B126F4}" srcOrd="1" destOrd="0" presId="urn:microsoft.com/office/officeart/2005/8/layout/chevron2"/>
    <dgm:cxn modelId="{2154CAE0-B4F7-4E08-9EA8-D54203AAFD0A}" type="presParOf" srcId="{8AF0C528-DAFE-4B11-B2F3-FC0864F14A53}" destId="{98FCFA41-9492-48C6-A291-5F6BDAC285D4}" srcOrd="3" destOrd="0" presId="urn:microsoft.com/office/officeart/2005/8/layout/chevron2"/>
    <dgm:cxn modelId="{B0144F68-7B55-4033-B838-55CBA6BA96D0}" type="presParOf" srcId="{8AF0C528-DAFE-4B11-B2F3-FC0864F14A53}" destId="{67C48AB2-C487-4BDD-91A3-BD26CC4AFF77}" srcOrd="4" destOrd="0" presId="urn:microsoft.com/office/officeart/2005/8/layout/chevron2"/>
    <dgm:cxn modelId="{858D4FE5-F58C-41B9-A428-127EA7D21292}" type="presParOf" srcId="{67C48AB2-C487-4BDD-91A3-BD26CC4AFF77}" destId="{F83DB4FB-793B-4E3B-A66C-7C7A7E0979CD}" srcOrd="0" destOrd="0" presId="urn:microsoft.com/office/officeart/2005/8/layout/chevron2"/>
    <dgm:cxn modelId="{CD0120D6-E6E1-456A-8C08-54334813F0FD}" type="presParOf" srcId="{67C48AB2-C487-4BDD-91A3-BD26CC4AFF77}" destId="{DD8DB85A-6D28-4FB7-B622-E1B799AF76E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7E0C0E9-A57B-4097-8ED8-3C84E0411DC2}" type="doc">
      <dgm:prSet loTypeId="urn:microsoft.com/office/officeart/2005/8/layout/chevron2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BF3D89-DAA5-413D-8049-3206F268D512}">
      <dgm:prSet phldrT="[Text]" custT="1"/>
      <dgm:spPr/>
      <dgm:t>
        <a:bodyPr/>
        <a:lstStyle/>
        <a:p>
          <a:r>
            <a:rPr lang="en-US" sz="1600" dirty="0" smtClean="0"/>
            <a:t>Resolving issues</a:t>
          </a:r>
          <a:endParaRPr lang="en-US" sz="1600" dirty="0"/>
        </a:p>
      </dgm:t>
    </dgm:pt>
    <dgm:pt modelId="{BC38B6B4-AF97-436B-9ECE-070B154EA31C}" type="parTrans" cxnId="{B32EA0D1-1D1C-44CE-9C6D-83DBBD9B54E3}">
      <dgm:prSet/>
      <dgm:spPr/>
      <dgm:t>
        <a:bodyPr/>
        <a:lstStyle/>
        <a:p>
          <a:endParaRPr lang="en-US"/>
        </a:p>
      </dgm:t>
    </dgm:pt>
    <dgm:pt modelId="{76DF5A95-19F3-4275-8FBE-8508356A204B}" type="sibTrans" cxnId="{B32EA0D1-1D1C-44CE-9C6D-83DBBD9B54E3}">
      <dgm:prSet/>
      <dgm:spPr/>
      <dgm:t>
        <a:bodyPr/>
        <a:lstStyle/>
        <a:p>
          <a:endParaRPr lang="en-US"/>
        </a:p>
      </dgm:t>
    </dgm:pt>
    <dgm:pt modelId="{3554AE94-0C44-4EFD-98C4-073A6CE740E0}">
      <dgm:prSet phldrT="[Text]"/>
      <dgm:spPr>
        <a:solidFill>
          <a:schemeClr val="accent2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dirty="0" smtClean="0"/>
            <a:t>Raw data into understandable format</a:t>
          </a:r>
          <a:endParaRPr lang="en-US" dirty="0"/>
        </a:p>
      </dgm:t>
    </dgm:pt>
    <dgm:pt modelId="{FA359C00-41E9-4038-AC45-4C3B0C5216DF}" type="parTrans" cxnId="{45DA8CE5-EF80-4B7B-B46E-8DA429CEF34D}">
      <dgm:prSet/>
      <dgm:spPr/>
      <dgm:t>
        <a:bodyPr/>
        <a:lstStyle/>
        <a:p>
          <a:endParaRPr lang="en-US"/>
        </a:p>
      </dgm:t>
    </dgm:pt>
    <dgm:pt modelId="{FFF9AF1A-FBE4-4408-8526-A21FF53BF0C7}" type="sibTrans" cxnId="{45DA8CE5-EF80-4B7B-B46E-8DA429CEF34D}">
      <dgm:prSet/>
      <dgm:spPr/>
      <dgm:t>
        <a:bodyPr/>
        <a:lstStyle/>
        <a:p>
          <a:endParaRPr lang="en-US"/>
        </a:p>
      </dgm:t>
    </dgm:pt>
    <dgm:pt modelId="{61FECB20-C04A-4572-A58B-D6F9505DE7FC}">
      <dgm:prSet phldrT="[Text]"/>
      <dgm:spPr>
        <a:solidFill>
          <a:schemeClr val="accent2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dirty="0" smtClean="0"/>
            <a:t>Pattern finding, contain aggregated data</a:t>
          </a:r>
          <a:endParaRPr lang="en-US" dirty="0"/>
        </a:p>
      </dgm:t>
    </dgm:pt>
    <dgm:pt modelId="{787B9542-7960-4952-BFF6-C4D459AA9BE8}" type="parTrans" cxnId="{A61A2404-214B-4FB7-ACDB-A492F5DFF623}">
      <dgm:prSet/>
      <dgm:spPr/>
      <dgm:t>
        <a:bodyPr/>
        <a:lstStyle/>
        <a:p>
          <a:endParaRPr lang="en-US"/>
        </a:p>
      </dgm:t>
    </dgm:pt>
    <dgm:pt modelId="{E0C67E84-E6B2-49A7-93DA-56F8AFC4D03C}" type="sibTrans" cxnId="{A61A2404-214B-4FB7-ACDB-A492F5DFF623}">
      <dgm:prSet/>
      <dgm:spPr/>
      <dgm:t>
        <a:bodyPr/>
        <a:lstStyle/>
        <a:p>
          <a:endParaRPr lang="en-US"/>
        </a:p>
      </dgm:t>
    </dgm:pt>
    <dgm:pt modelId="{19BCE696-E8BD-404A-B4A2-D2286C8FC626}">
      <dgm:prSet phldrT="[Text]" custT="1"/>
      <dgm:spPr/>
      <dgm:t>
        <a:bodyPr/>
        <a:lstStyle/>
        <a:p>
          <a:r>
            <a:rPr lang="en-US" sz="1600" b="1" dirty="0" smtClean="0"/>
            <a:t>Data</a:t>
          </a:r>
        </a:p>
        <a:p>
          <a:r>
            <a:rPr lang="en-US" sz="1600" b="1" dirty="0" smtClean="0"/>
            <a:t>reduction</a:t>
          </a:r>
          <a:endParaRPr lang="en-US" sz="1600" b="1" dirty="0"/>
        </a:p>
      </dgm:t>
    </dgm:pt>
    <dgm:pt modelId="{196AFF54-AE2B-4000-A25C-2AAA7DE76D64}" type="parTrans" cxnId="{4A1E5D3A-4AD8-4E5E-BA28-23B0F44C084A}">
      <dgm:prSet/>
      <dgm:spPr/>
      <dgm:t>
        <a:bodyPr/>
        <a:lstStyle/>
        <a:p>
          <a:endParaRPr lang="en-US"/>
        </a:p>
      </dgm:t>
    </dgm:pt>
    <dgm:pt modelId="{DF0E68BE-C37C-457E-B11F-363C6AEDB3F7}" type="sibTrans" cxnId="{4A1E5D3A-4AD8-4E5E-BA28-23B0F44C084A}">
      <dgm:prSet/>
      <dgm:spPr/>
      <dgm:t>
        <a:bodyPr/>
        <a:lstStyle/>
        <a:p>
          <a:endParaRPr lang="en-US"/>
        </a:p>
      </dgm:t>
    </dgm:pt>
    <dgm:pt modelId="{6BB4AAE9-21D4-48DB-90EF-702B71DBD1C2}">
      <dgm:prSet phldrT="[Text]"/>
      <dgm:spPr>
        <a:solidFill>
          <a:schemeClr val="accent2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dirty="0" smtClean="0"/>
            <a:t>Dividing the dataset into training data and testing data</a:t>
          </a:r>
          <a:endParaRPr lang="en-US" dirty="0"/>
        </a:p>
      </dgm:t>
    </dgm:pt>
    <dgm:pt modelId="{85534471-030E-413E-9C6D-0ABAF37A66AA}" type="parTrans" cxnId="{9B391EFC-119C-4289-A035-4BE4267EBDC3}">
      <dgm:prSet/>
      <dgm:spPr/>
      <dgm:t>
        <a:bodyPr/>
        <a:lstStyle/>
        <a:p>
          <a:endParaRPr lang="en-US"/>
        </a:p>
      </dgm:t>
    </dgm:pt>
    <dgm:pt modelId="{49A3455B-016D-4009-8969-D03FEEF6780B}" type="sibTrans" cxnId="{9B391EFC-119C-4289-A035-4BE4267EBDC3}">
      <dgm:prSet/>
      <dgm:spPr/>
      <dgm:t>
        <a:bodyPr/>
        <a:lstStyle/>
        <a:p>
          <a:endParaRPr lang="en-US"/>
        </a:p>
      </dgm:t>
    </dgm:pt>
    <dgm:pt modelId="{ABE57223-D041-4620-9BE7-43CEC01DB7FA}" type="pres">
      <dgm:prSet presAssocID="{97E0C0E9-A57B-4097-8ED8-3C84E0411DC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954E916-8642-4F41-8BE8-3F4604D91A1C}" type="pres">
      <dgm:prSet presAssocID="{A9BF3D89-DAA5-413D-8049-3206F268D512}" presName="composite" presStyleCnt="0"/>
      <dgm:spPr/>
    </dgm:pt>
    <dgm:pt modelId="{AB14ECA2-2586-4F2A-99B4-94473CA57D68}" type="pres">
      <dgm:prSet presAssocID="{A9BF3D89-DAA5-413D-8049-3206F268D512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44BB8D-B326-4921-BDEA-E22511B16D63}" type="pres">
      <dgm:prSet presAssocID="{A9BF3D89-DAA5-413D-8049-3206F268D512}" presName="descendantText" presStyleLbl="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B45E05-34A7-442E-AEB9-0156F40A1893}" type="pres">
      <dgm:prSet presAssocID="{76DF5A95-19F3-4275-8FBE-8508356A204B}" presName="sp" presStyleCnt="0"/>
      <dgm:spPr/>
    </dgm:pt>
    <dgm:pt modelId="{89DA5404-8829-41E1-8194-4B1D485310CE}" type="pres">
      <dgm:prSet presAssocID="{19BCE696-E8BD-404A-B4A2-D2286C8FC626}" presName="composite" presStyleCnt="0"/>
      <dgm:spPr/>
    </dgm:pt>
    <dgm:pt modelId="{A74D3CF0-4CEB-4BE9-A370-DDB79B6842B0}" type="pres">
      <dgm:prSet presAssocID="{19BCE696-E8BD-404A-B4A2-D2286C8FC626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D5E24C-1ABD-47B6-8300-A43811A43176}" type="pres">
      <dgm:prSet presAssocID="{19BCE696-E8BD-404A-B4A2-D2286C8FC626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F073545-FDD1-47D9-AF36-DC3DC3A4FCDF}" type="presOf" srcId="{6BB4AAE9-21D4-48DB-90EF-702B71DBD1C2}" destId="{B2D5E24C-1ABD-47B6-8300-A43811A43176}" srcOrd="0" destOrd="0" presId="urn:microsoft.com/office/officeart/2005/8/layout/chevron2"/>
    <dgm:cxn modelId="{4A1E5D3A-4AD8-4E5E-BA28-23B0F44C084A}" srcId="{97E0C0E9-A57B-4097-8ED8-3C84E0411DC2}" destId="{19BCE696-E8BD-404A-B4A2-D2286C8FC626}" srcOrd="1" destOrd="0" parTransId="{196AFF54-AE2B-4000-A25C-2AAA7DE76D64}" sibTransId="{DF0E68BE-C37C-457E-B11F-363C6AEDB3F7}"/>
    <dgm:cxn modelId="{499FCEC1-4AB1-41D4-BA3A-4FBCF6ADD86F}" type="presOf" srcId="{97E0C0E9-A57B-4097-8ED8-3C84E0411DC2}" destId="{ABE57223-D041-4620-9BE7-43CEC01DB7FA}" srcOrd="0" destOrd="0" presId="urn:microsoft.com/office/officeart/2005/8/layout/chevron2"/>
    <dgm:cxn modelId="{51F4BAE1-BFD7-4800-81A7-51B9B96A6C7E}" type="presOf" srcId="{19BCE696-E8BD-404A-B4A2-D2286C8FC626}" destId="{A74D3CF0-4CEB-4BE9-A370-DDB79B6842B0}" srcOrd="0" destOrd="0" presId="urn:microsoft.com/office/officeart/2005/8/layout/chevron2"/>
    <dgm:cxn modelId="{45DA8CE5-EF80-4B7B-B46E-8DA429CEF34D}" srcId="{A9BF3D89-DAA5-413D-8049-3206F268D512}" destId="{3554AE94-0C44-4EFD-98C4-073A6CE740E0}" srcOrd="0" destOrd="0" parTransId="{FA359C00-41E9-4038-AC45-4C3B0C5216DF}" sibTransId="{FFF9AF1A-FBE4-4408-8526-A21FF53BF0C7}"/>
    <dgm:cxn modelId="{3F88D1DD-A6AC-4CB1-A87E-07C083A8ECB4}" type="presOf" srcId="{A9BF3D89-DAA5-413D-8049-3206F268D512}" destId="{AB14ECA2-2586-4F2A-99B4-94473CA57D68}" srcOrd="0" destOrd="0" presId="urn:microsoft.com/office/officeart/2005/8/layout/chevron2"/>
    <dgm:cxn modelId="{B32EA0D1-1D1C-44CE-9C6D-83DBBD9B54E3}" srcId="{97E0C0E9-A57B-4097-8ED8-3C84E0411DC2}" destId="{A9BF3D89-DAA5-413D-8049-3206F268D512}" srcOrd="0" destOrd="0" parTransId="{BC38B6B4-AF97-436B-9ECE-070B154EA31C}" sibTransId="{76DF5A95-19F3-4275-8FBE-8508356A204B}"/>
    <dgm:cxn modelId="{9B391EFC-119C-4289-A035-4BE4267EBDC3}" srcId="{19BCE696-E8BD-404A-B4A2-D2286C8FC626}" destId="{6BB4AAE9-21D4-48DB-90EF-702B71DBD1C2}" srcOrd="0" destOrd="0" parTransId="{85534471-030E-413E-9C6D-0ABAF37A66AA}" sibTransId="{49A3455B-016D-4009-8969-D03FEEF6780B}"/>
    <dgm:cxn modelId="{C6FA06F9-2695-4CCD-B374-8357D68F0A2A}" type="presOf" srcId="{3554AE94-0C44-4EFD-98C4-073A6CE740E0}" destId="{8644BB8D-B326-4921-BDEA-E22511B16D63}" srcOrd="0" destOrd="0" presId="urn:microsoft.com/office/officeart/2005/8/layout/chevron2"/>
    <dgm:cxn modelId="{A61A2404-214B-4FB7-ACDB-A492F5DFF623}" srcId="{A9BF3D89-DAA5-413D-8049-3206F268D512}" destId="{61FECB20-C04A-4572-A58B-D6F9505DE7FC}" srcOrd="1" destOrd="0" parTransId="{787B9542-7960-4952-BFF6-C4D459AA9BE8}" sibTransId="{E0C67E84-E6B2-49A7-93DA-56F8AFC4D03C}"/>
    <dgm:cxn modelId="{55CACBBF-7F75-44F1-8013-426B01A2778A}" type="presOf" srcId="{61FECB20-C04A-4572-A58B-D6F9505DE7FC}" destId="{8644BB8D-B326-4921-BDEA-E22511B16D63}" srcOrd="0" destOrd="1" presId="urn:microsoft.com/office/officeart/2005/8/layout/chevron2"/>
    <dgm:cxn modelId="{E885EA2B-6803-413C-81DC-8BE6DFB95608}" type="presParOf" srcId="{ABE57223-D041-4620-9BE7-43CEC01DB7FA}" destId="{6954E916-8642-4F41-8BE8-3F4604D91A1C}" srcOrd="0" destOrd="0" presId="urn:microsoft.com/office/officeart/2005/8/layout/chevron2"/>
    <dgm:cxn modelId="{65667053-9886-4AC6-9F21-E882374C3E03}" type="presParOf" srcId="{6954E916-8642-4F41-8BE8-3F4604D91A1C}" destId="{AB14ECA2-2586-4F2A-99B4-94473CA57D68}" srcOrd="0" destOrd="0" presId="urn:microsoft.com/office/officeart/2005/8/layout/chevron2"/>
    <dgm:cxn modelId="{1B13A8D0-D5DF-4EAC-9D6D-FDE6926B3BBE}" type="presParOf" srcId="{6954E916-8642-4F41-8BE8-3F4604D91A1C}" destId="{8644BB8D-B326-4921-BDEA-E22511B16D63}" srcOrd="1" destOrd="0" presId="urn:microsoft.com/office/officeart/2005/8/layout/chevron2"/>
    <dgm:cxn modelId="{F0EEFD84-F4E8-4518-AD7A-BCF5F7866770}" type="presParOf" srcId="{ABE57223-D041-4620-9BE7-43CEC01DB7FA}" destId="{FDB45E05-34A7-442E-AEB9-0156F40A1893}" srcOrd="1" destOrd="0" presId="urn:microsoft.com/office/officeart/2005/8/layout/chevron2"/>
    <dgm:cxn modelId="{4D9990A8-6DA6-442D-8088-03A20FB5B813}" type="presParOf" srcId="{ABE57223-D041-4620-9BE7-43CEC01DB7FA}" destId="{89DA5404-8829-41E1-8194-4B1D485310CE}" srcOrd="2" destOrd="0" presId="urn:microsoft.com/office/officeart/2005/8/layout/chevron2"/>
    <dgm:cxn modelId="{1836A848-C1D6-4AEA-85EB-097E7891D49C}" type="presParOf" srcId="{89DA5404-8829-41E1-8194-4B1D485310CE}" destId="{A74D3CF0-4CEB-4BE9-A370-DDB79B6842B0}" srcOrd="0" destOrd="0" presId="urn:microsoft.com/office/officeart/2005/8/layout/chevron2"/>
    <dgm:cxn modelId="{5850E357-4EBE-4132-8120-2921B70D71C3}" type="presParOf" srcId="{89DA5404-8829-41E1-8194-4B1D485310CE}" destId="{B2D5E24C-1ABD-47B6-8300-A43811A4317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3CE6BD9-F2AB-4616-A45A-1640776EDF4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976FFBF-9A45-4F7A-8701-25F201CEAC36}">
      <dgm:prSet/>
      <dgm:spPr/>
      <dgm:t>
        <a:bodyPr/>
        <a:lstStyle/>
        <a:p>
          <a:r>
            <a:rPr lang="en-IN" b="1"/>
            <a:t>Improve customer service</a:t>
          </a:r>
          <a:endParaRPr lang="en-US"/>
        </a:p>
      </dgm:t>
    </dgm:pt>
    <dgm:pt modelId="{FCAC28F0-EF3E-42D6-935B-28D32B5B7056}" type="parTrans" cxnId="{F24AA42E-B8B4-4CD1-B29A-AF29B512A013}">
      <dgm:prSet/>
      <dgm:spPr/>
      <dgm:t>
        <a:bodyPr/>
        <a:lstStyle/>
        <a:p>
          <a:endParaRPr lang="en-US"/>
        </a:p>
      </dgm:t>
    </dgm:pt>
    <dgm:pt modelId="{E86CBA78-7ECA-4625-9526-4FFA5C833AE1}" type="sibTrans" cxnId="{F24AA42E-B8B4-4CD1-B29A-AF29B512A013}">
      <dgm:prSet/>
      <dgm:spPr/>
      <dgm:t>
        <a:bodyPr/>
        <a:lstStyle/>
        <a:p>
          <a:endParaRPr lang="en-US"/>
        </a:p>
      </dgm:t>
    </dgm:pt>
    <dgm:pt modelId="{7917F4E4-E80F-47AC-8CD7-D873D598AF42}">
      <dgm:prSet/>
      <dgm:spPr/>
      <dgm:t>
        <a:bodyPr/>
        <a:lstStyle/>
        <a:p>
          <a:r>
            <a:rPr lang="en-IN" b="1"/>
            <a:t>Personalize communication</a:t>
          </a:r>
          <a:endParaRPr lang="en-US"/>
        </a:p>
      </dgm:t>
    </dgm:pt>
    <dgm:pt modelId="{53DE18FC-9DBB-43FB-A682-D6F0880328FB}" type="parTrans" cxnId="{DCB2BEA8-1C6C-4D2B-9FF3-30FCB7ECE848}">
      <dgm:prSet/>
      <dgm:spPr/>
      <dgm:t>
        <a:bodyPr/>
        <a:lstStyle/>
        <a:p>
          <a:endParaRPr lang="en-US"/>
        </a:p>
      </dgm:t>
    </dgm:pt>
    <dgm:pt modelId="{31839B52-6627-4262-AA86-815B2F958279}" type="sibTrans" cxnId="{DCB2BEA8-1C6C-4D2B-9FF3-30FCB7ECE848}">
      <dgm:prSet/>
      <dgm:spPr/>
      <dgm:t>
        <a:bodyPr/>
        <a:lstStyle/>
        <a:p>
          <a:endParaRPr lang="en-US"/>
        </a:p>
      </dgm:t>
    </dgm:pt>
    <dgm:pt modelId="{6DEDA10B-DF16-420A-8E44-0EBBB60CD140}">
      <dgm:prSet/>
      <dgm:spPr/>
      <dgm:t>
        <a:bodyPr/>
        <a:lstStyle/>
        <a:p>
          <a:r>
            <a:rPr lang="en-IN" b="1"/>
            <a:t>Improve a response rate</a:t>
          </a:r>
          <a:r>
            <a:rPr lang="en-IN"/>
            <a:t> </a:t>
          </a:r>
          <a:endParaRPr lang="en-US"/>
        </a:p>
      </dgm:t>
    </dgm:pt>
    <dgm:pt modelId="{5A8FD236-42ED-471B-9572-EBEE94AE6EC8}" type="parTrans" cxnId="{6DC23B0D-48D3-4C21-8A49-BA93AE20DCA7}">
      <dgm:prSet/>
      <dgm:spPr/>
      <dgm:t>
        <a:bodyPr/>
        <a:lstStyle/>
        <a:p>
          <a:endParaRPr lang="en-US"/>
        </a:p>
      </dgm:t>
    </dgm:pt>
    <dgm:pt modelId="{FAE17CBD-6B8C-413B-AB16-1D39890D972B}" type="sibTrans" cxnId="{6DC23B0D-48D3-4C21-8A49-BA93AE20DCA7}">
      <dgm:prSet/>
      <dgm:spPr/>
      <dgm:t>
        <a:bodyPr/>
        <a:lstStyle/>
        <a:p>
          <a:endParaRPr lang="en-US"/>
        </a:p>
      </dgm:t>
    </dgm:pt>
    <dgm:pt modelId="{54AEB551-56BD-4B8A-AD5A-D9DC1BC59FDB}">
      <dgm:prSet/>
      <dgm:spPr/>
      <dgm:t>
        <a:bodyPr/>
        <a:lstStyle/>
        <a:p>
          <a:r>
            <a:rPr lang="en-IN" b="1"/>
            <a:t>Automate repetitive tasks.</a:t>
          </a:r>
          <a:endParaRPr lang="en-US"/>
        </a:p>
      </dgm:t>
    </dgm:pt>
    <dgm:pt modelId="{20AD99C5-BC6B-43A8-AC98-0D516E250ED4}" type="parTrans" cxnId="{F6279BC3-D285-433E-99FC-F889FBC22E89}">
      <dgm:prSet/>
      <dgm:spPr/>
      <dgm:t>
        <a:bodyPr/>
        <a:lstStyle/>
        <a:p>
          <a:endParaRPr lang="en-US"/>
        </a:p>
      </dgm:t>
    </dgm:pt>
    <dgm:pt modelId="{72B62BE4-F9CD-4D0D-B16A-F6703E143BAF}" type="sibTrans" cxnId="{F6279BC3-D285-433E-99FC-F889FBC22E89}">
      <dgm:prSet/>
      <dgm:spPr/>
      <dgm:t>
        <a:bodyPr/>
        <a:lstStyle/>
        <a:p>
          <a:endParaRPr lang="en-US"/>
        </a:p>
      </dgm:t>
    </dgm:pt>
    <dgm:pt modelId="{0DF2EB87-5A40-409E-9C34-3C688CD1D2F4}" type="pres">
      <dgm:prSet presAssocID="{E3CE6BD9-F2AB-4616-A45A-1640776EDF4E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DFC060C-8E2A-4230-8930-58521B554AA8}" type="pres">
      <dgm:prSet presAssocID="{0976FFBF-9A45-4F7A-8701-25F201CEAC36}" presName="compNode" presStyleCnt="0"/>
      <dgm:spPr/>
    </dgm:pt>
    <dgm:pt modelId="{76BC54B3-20DF-4F9C-BF21-1F2837AAF74E}" type="pres">
      <dgm:prSet presAssocID="{0976FFBF-9A45-4F7A-8701-25F201CEAC3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61E7DCFC-4F9E-45E6-8E37-EA64D22860B6}" type="pres">
      <dgm:prSet presAssocID="{0976FFBF-9A45-4F7A-8701-25F201CEAC36}" presName="spaceRect" presStyleCnt="0"/>
      <dgm:spPr/>
    </dgm:pt>
    <dgm:pt modelId="{2CD01417-214E-4A59-9AEC-C9A50F8806EB}" type="pres">
      <dgm:prSet presAssocID="{0976FFBF-9A45-4F7A-8701-25F201CEAC36}" presName="textRect" presStyleLbl="revTx" presStyleIdx="0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4EC8711E-7833-4172-8E5B-470FA77AD3C1}" type="pres">
      <dgm:prSet presAssocID="{E86CBA78-7ECA-4625-9526-4FFA5C833AE1}" presName="sibTrans" presStyleCnt="0"/>
      <dgm:spPr/>
    </dgm:pt>
    <dgm:pt modelId="{3A5CAC59-F23C-475E-9186-69A7FC34FDF5}" type="pres">
      <dgm:prSet presAssocID="{7917F4E4-E80F-47AC-8CD7-D873D598AF42}" presName="compNode" presStyleCnt="0"/>
      <dgm:spPr/>
    </dgm:pt>
    <dgm:pt modelId="{B7625B25-7316-471A-A7EB-C98C3E4E26EE}" type="pres">
      <dgm:prSet presAssocID="{7917F4E4-E80F-47AC-8CD7-D873D598AF4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hat"/>
        </a:ext>
      </dgm:extLst>
    </dgm:pt>
    <dgm:pt modelId="{878418DF-8699-4D4D-B5B7-FA6309AF1905}" type="pres">
      <dgm:prSet presAssocID="{7917F4E4-E80F-47AC-8CD7-D873D598AF42}" presName="spaceRect" presStyleCnt="0"/>
      <dgm:spPr/>
    </dgm:pt>
    <dgm:pt modelId="{7EB36094-8E9E-4D8D-B7B3-972A3BBDD71E}" type="pres">
      <dgm:prSet presAssocID="{7917F4E4-E80F-47AC-8CD7-D873D598AF42}" presName="textRect" presStyleLbl="revTx" presStyleIdx="1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ECD5E49C-E391-49AD-9EE8-65B1AFA87A80}" type="pres">
      <dgm:prSet presAssocID="{31839B52-6627-4262-AA86-815B2F958279}" presName="sibTrans" presStyleCnt="0"/>
      <dgm:spPr/>
    </dgm:pt>
    <dgm:pt modelId="{9BB1CCCD-E19D-4FF6-83F2-EB396DFC8A37}" type="pres">
      <dgm:prSet presAssocID="{6DEDA10B-DF16-420A-8E44-0EBBB60CD140}" presName="compNode" presStyleCnt="0"/>
      <dgm:spPr/>
    </dgm:pt>
    <dgm:pt modelId="{F46E38F3-3B7B-42AA-9871-7159A2DE3042}" type="pres">
      <dgm:prSet presAssocID="{6DEDA10B-DF16-420A-8E44-0EBBB60CD14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EFD9E665-8F82-484B-A6AA-7B94E2A00E1D}" type="pres">
      <dgm:prSet presAssocID="{6DEDA10B-DF16-420A-8E44-0EBBB60CD140}" presName="spaceRect" presStyleCnt="0"/>
      <dgm:spPr/>
    </dgm:pt>
    <dgm:pt modelId="{50673992-AF8F-457B-AF29-AA3479C94E79}" type="pres">
      <dgm:prSet presAssocID="{6DEDA10B-DF16-420A-8E44-0EBBB60CD140}" presName="textRect" presStyleLbl="revTx" presStyleIdx="2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9FF81A3E-79C4-400C-9203-379683C45CD2}" type="pres">
      <dgm:prSet presAssocID="{FAE17CBD-6B8C-413B-AB16-1D39890D972B}" presName="sibTrans" presStyleCnt="0"/>
      <dgm:spPr/>
    </dgm:pt>
    <dgm:pt modelId="{4B4EB93C-EEF3-4DC7-8355-E8896AE88266}" type="pres">
      <dgm:prSet presAssocID="{54AEB551-56BD-4B8A-AD5A-D9DC1BC59FDB}" presName="compNode" presStyleCnt="0"/>
      <dgm:spPr/>
    </dgm:pt>
    <dgm:pt modelId="{60BC5D09-899C-4020-AA37-65E7824ECE65}" type="pres">
      <dgm:prSet presAssocID="{54AEB551-56BD-4B8A-AD5A-D9DC1BC59FD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6123E714-BA9D-4553-8CC5-A3F3A09F331B}" type="pres">
      <dgm:prSet presAssocID="{54AEB551-56BD-4B8A-AD5A-D9DC1BC59FDB}" presName="spaceRect" presStyleCnt="0"/>
      <dgm:spPr/>
    </dgm:pt>
    <dgm:pt modelId="{DE173190-F2B3-4C25-B2E7-1CDB511512CB}" type="pres">
      <dgm:prSet presAssocID="{54AEB551-56BD-4B8A-AD5A-D9DC1BC59FDB}" presName="textRect" presStyleLbl="revTx" presStyleIdx="3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442DCD0-B992-4701-AB0C-73596AF75C7D}" type="presOf" srcId="{54AEB551-56BD-4B8A-AD5A-D9DC1BC59FDB}" destId="{DE173190-F2B3-4C25-B2E7-1CDB511512CB}" srcOrd="0" destOrd="0" presId="urn:microsoft.com/office/officeart/2018/2/layout/IconLabelList"/>
    <dgm:cxn modelId="{F6279BC3-D285-433E-99FC-F889FBC22E89}" srcId="{E3CE6BD9-F2AB-4616-A45A-1640776EDF4E}" destId="{54AEB551-56BD-4B8A-AD5A-D9DC1BC59FDB}" srcOrd="3" destOrd="0" parTransId="{20AD99C5-BC6B-43A8-AC98-0D516E250ED4}" sibTransId="{72B62BE4-F9CD-4D0D-B16A-F6703E143BAF}"/>
    <dgm:cxn modelId="{F24AA42E-B8B4-4CD1-B29A-AF29B512A013}" srcId="{E3CE6BD9-F2AB-4616-A45A-1640776EDF4E}" destId="{0976FFBF-9A45-4F7A-8701-25F201CEAC36}" srcOrd="0" destOrd="0" parTransId="{FCAC28F0-EF3E-42D6-935B-28D32B5B7056}" sibTransId="{E86CBA78-7ECA-4625-9526-4FFA5C833AE1}"/>
    <dgm:cxn modelId="{CF001CDC-AA53-4188-83CF-35323D1FD502}" type="presOf" srcId="{E3CE6BD9-F2AB-4616-A45A-1640776EDF4E}" destId="{0DF2EB87-5A40-409E-9C34-3C688CD1D2F4}" srcOrd="0" destOrd="0" presId="urn:microsoft.com/office/officeart/2018/2/layout/IconLabelList"/>
    <dgm:cxn modelId="{6DC23B0D-48D3-4C21-8A49-BA93AE20DCA7}" srcId="{E3CE6BD9-F2AB-4616-A45A-1640776EDF4E}" destId="{6DEDA10B-DF16-420A-8E44-0EBBB60CD140}" srcOrd="2" destOrd="0" parTransId="{5A8FD236-42ED-471B-9572-EBEE94AE6EC8}" sibTransId="{FAE17CBD-6B8C-413B-AB16-1D39890D972B}"/>
    <dgm:cxn modelId="{7AA95B1C-4D5A-40A0-B89D-4D5F5FC8A735}" type="presOf" srcId="{0976FFBF-9A45-4F7A-8701-25F201CEAC36}" destId="{2CD01417-214E-4A59-9AEC-C9A50F8806EB}" srcOrd="0" destOrd="0" presId="urn:microsoft.com/office/officeart/2018/2/layout/IconLabelList"/>
    <dgm:cxn modelId="{DCB2BEA8-1C6C-4D2B-9FF3-30FCB7ECE848}" srcId="{E3CE6BD9-F2AB-4616-A45A-1640776EDF4E}" destId="{7917F4E4-E80F-47AC-8CD7-D873D598AF42}" srcOrd="1" destOrd="0" parTransId="{53DE18FC-9DBB-43FB-A682-D6F0880328FB}" sibTransId="{31839B52-6627-4262-AA86-815B2F958279}"/>
    <dgm:cxn modelId="{0DB0F589-DA77-42CC-BE98-B36F7137FB6A}" type="presOf" srcId="{7917F4E4-E80F-47AC-8CD7-D873D598AF42}" destId="{7EB36094-8E9E-4D8D-B7B3-972A3BBDD71E}" srcOrd="0" destOrd="0" presId="urn:microsoft.com/office/officeart/2018/2/layout/IconLabelList"/>
    <dgm:cxn modelId="{37F2E839-F5D6-4E26-93D5-EC5B1F3C0DF9}" type="presOf" srcId="{6DEDA10B-DF16-420A-8E44-0EBBB60CD140}" destId="{50673992-AF8F-457B-AF29-AA3479C94E79}" srcOrd="0" destOrd="0" presId="urn:microsoft.com/office/officeart/2018/2/layout/IconLabelList"/>
    <dgm:cxn modelId="{6C765633-B8C0-4A7C-BD99-91C287C15585}" type="presParOf" srcId="{0DF2EB87-5A40-409E-9C34-3C688CD1D2F4}" destId="{8DFC060C-8E2A-4230-8930-58521B554AA8}" srcOrd="0" destOrd="0" presId="urn:microsoft.com/office/officeart/2018/2/layout/IconLabelList"/>
    <dgm:cxn modelId="{3FED9FC7-2444-4D3A-BFDA-19D76E9B664D}" type="presParOf" srcId="{8DFC060C-8E2A-4230-8930-58521B554AA8}" destId="{76BC54B3-20DF-4F9C-BF21-1F2837AAF74E}" srcOrd="0" destOrd="0" presId="urn:microsoft.com/office/officeart/2018/2/layout/IconLabelList"/>
    <dgm:cxn modelId="{967699EF-35D0-41EA-AE94-747649434FC5}" type="presParOf" srcId="{8DFC060C-8E2A-4230-8930-58521B554AA8}" destId="{61E7DCFC-4F9E-45E6-8E37-EA64D22860B6}" srcOrd="1" destOrd="0" presId="urn:microsoft.com/office/officeart/2018/2/layout/IconLabelList"/>
    <dgm:cxn modelId="{B4A09830-0A65-4A8D-938B-807A94A0B8CA}" type="presParOf" srcId="{8DFC060C-8E2A-4230-8930-58521B554AA8}" destId="{2CD01417-214E-4A59-9AEC-C9A50F8806EB}" srcOrd="2" destOrd="0" presId="urn:microsoft.com/office/officeart/2018/2/layout/IconLabelList"/>
    <dgm:cxn modelId="{3C8FDE32-8A27-4B1C-9B4C-9493880C2F83}" type="presParOf" srcId="{0DF2EB87-5A40-409E-9C34-3C688CD1D2F4}" destId="{4EC8711E-7833-4172-8E5B-470FA77AD3C1}" srcOrd="1" destOrd="0" presId="urn:microsoft.com/office/officeart/2018/2/layout/IconLabelList"/>
    <dgm:cxn modelId="{F25FE7DA-0D8D-455C-89CD-ECDCA4959D55}" type="presParOf" srcId="{0DF2EB87-5A40-409E-9C34-3C688CD1D2F4}" destId="{3A5CAC59-F23C-475E-9186-69A7FC34FDF5}" srcOrd="2" destOrd="0" presId="urn:microsoft.com/office/officeart/2018/2/layout/IconLabelList"/>
    <dgm:cxn modelId="{2B949BD0-34B9-4276-A689-B877172691DC}" type="presParOf" srcId="{3A5CAC59-F23C-475E-9186-69A7FC34FDF5}" destId="{B7625B25-7316-471A-A7EB-C98C3E4E26EE}" srcOrd="0" destOrd="0" presId="urn:microsoft.com/office/officeart/2018/2/layout/IconLabelList"/>
    <dgm:cxn modelId="{39C41D50-4C23-4357-AFC8-0B77310F460F}" type="presParOf" srcId="{3A5CAC59-F23C-475E-9186-69A7FC34FDF5}" destId="{878418DF-8699-4D4D-B5B7-FA6309AF1905}" srcOrd="1" destOrd="0" presId="urn:microsoft.com/office/officeart/2018/2/layout/IconLabelList"/>
    <dgm:cxn modelId="{97BADFB3-C216-483C-A8E2-9471F6B2CA4E}" type="presParOf" srcId="{3A5CAC59-F23C-475E-9186-69A7FC34FDF5}" destId="{7EB36094-8E9E-4D8D-B7B3-972A3BBDD71E}" srcOrd="2" destOrd="0" presId="urn:microsoft.com/office/officeart/2018/2/layout/IconLabelList"/>
    <dgm:cxn modelId="{F90CE75D-EE22-45AC-BC1F-670563F257D0}" type="presParOf" srcId="{0DF2EB87-5A40-409E-9C34-3C688CD1D2F4}" destId="{ECD5E49C-E391-49AD-9EE8-65B1AFA87A80}" srcOrd="3" destOrd="0" presId="urn:microsoft.com/office/officeart/2018/2/layout/IconLabelList"/>
    <dgm:cxn modelId="{81CF23EE-D346-424E-BCEE-8D1961B6E9BA}" type="presParOf" srcId="{0DF2EB87-5A40-409E-9C34-3C688CD1D2F4}" destId="{9BB1CCCD-E19D-4FF6-83F2-EB396DFC8A37}" srcOrd="4" destOrd="0" presId="urn:microsoft.com/office/officeart/2018/2/layout/IconLabelList"/>
    <dgm:cxn modelId="{2234E7CE-684D-4731-9DAB-253CD0EF30AA}" type="presParOf" srcId="{9BB1CCCD-E19D-4FF6-83F2-EB396DFC8A37}" destId="{F46E38F3-3B7B-42AA-9871-7159A2DE3042}" srcOrd="0" destOrd="0" presId="urn:microsoft.com/office/officeart/2018/2/layout/IconLabelList"/>
    <dgm:cxn modelId="{B06718C4-850C-40F1-8E9F-F58C7B782E12}" type="presParOf" srcId="{9BB1CCCD-E19D-4FF6-83F2-EB396DFC8A37}" destId="{EFD9E665-8F82-484B-A6AA-7B94E2A00E1D}" srcOrd="1" destOrd="0" presId="urn:microsoft.com/office/officeart/2018/2/layout/IconLabelList"/>
    <dgm:cxn modelId="{69223456-6600-474F-8CD5-3CBE972D9AEE}" type="presParOf" srcId="{9BB1CCCD-E19D-4FF6-83F2-EB396DFC8A37}" destId="{50673992-AF8F-457B-AF29-AA3479C94E79}" srcOrd="2" destOrd="0" presId="urn:microsoft.com/office/officeart/2018/2/layout/IconLabelList"/>
    <dgm:cxn modelId="{40AEC09F-3F19-41B5-B2C9-0F0A984D80F1}" type="presParOf" srcId="{0DF2EB87-5A40-409E-9C34-3C688CD1D2F4}" destId="{9FF81A3E-79C4-400C-9203-379683C45CD2}" srcOrd="5" destOrd="0" presId="urn:microsoft.com/office/officeart/2018/2/layout/IconLabelList"/>
    <dgm:cxn modelId="{996820C7-05B5-45C4-A9AB-3A43275C2CD1}" type="presParOf" srcId="{0DF2EB87-5A40-409E-9C34-3C688CD1D2F4}" destId="{4B4EB93C-EEF3-4DC7-8355-E8896AE88266}" srcOrd="6" destOrd="0" presId="urn:microsoft.com/office/officeart/2018/2/layout/IconLabelList"/>
    <dgm:cxn modelId="{7E7FF07A-4CD3-4FC5-90B2-E4032AA56222}" type="presParOf" srcId="{4B4EB93C-EEF3-4DC7-8355-E8896AE88266}" destId="{60BC5D09-899C-4020-AA37-65E7824ECE65}" srcOrd="0" destOrd="0" presId="urn:microsoft.com/office/officeart/2018/2/layout/IconLabelList"/>
    <dgm:cxn modelId="{0E7E4AE9-8EB3-4EDE-AE7C-5AE05D1A35D2}" type="presParOf" srcId="{4B4EB93C-EEF3-4DC7-8355-E8896AE88266}" destId="{6123E714-BA9D-4553-8CC5-A3F3A09F331B}" srcOrd="1" destOrd="0" presId="urn:microsoft.com/office/officeart/2018/2/layout/IconLabelList"/>
    <dgm:cxn modelId="{7B2E0CD4-A889-4051-9E27-512A0339837E}" type="presParOf" srcId="{4B4EB93C-EEF3-4DC7-8355-E8896AE88266}" destId="{DE173190-F2B3-4C25-B2E7-1CDB511512C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9DA38B-845D-43B0-9717-CD3A777D13E9}">
      <dsp:nvSpPr>
        <dsp:cNvPr id="0" name=""/>
        <dsp:cNvSpPr/>
      </dsp:nvSpPr>
      <dsp:spPr>
        <a:xfrm>
          <a:off x="1816199" y="255261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A92E6E-95F2-41B1-B8CD-82FEB3DB5473}">
      <dsp:nvSpPr>
        <dsp:cNvPr id="0" name=""/>
        <dsp:cNvSpPr/>
      </dsp:nvSpPr>
      <dsp:spPr>
        <a:xfrm>
          <a:off x="2284199" y="723261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067FF4-EE13-45F6-99AC-50800227EFED}">
      <dsp:nvSpPr>
        <dsp:cNvPr id="0" name=""/>
        <dsp:cNvSpPr/>
      </dsp:nvSpPr>
      <dsp:spPr>
        <a:xfrm>
          <a:off x="1114199" y="3135262"/>
          <a:ext cx="3600000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IN" sz="1400" kern="1200" dirty="0"/>
            <a:t>Bot Chat: </a:t>
          </a:r>
          <a:endParaRPr lang="en-IN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IN" sz="1400" u="sng" kern="1200" dirty="0" smtClean="0"/>
            <a:t>User </a:t>
          </a:r>
          <a:r>
            <a:rPr lang="en-IN" sz="1400" u="sng" kern="1200" dirty="0"/>
            <a:t>can chat with the bot </a:t>
          </a:r>
          <a:r>
            <a:rPr lang="en-IN" sz="1400" kern="1200" dirty="0" smtClean="0"/>
            <a:t>, </a:t>
          </a:r>
          <a:r>
            <a:rPr lang="en-IN" sz="1400" kern="1200" dirty="0"/>
            <a:t>as if </a:t>
          </a:r>
          <a:r>
            <a:rPr lang="en-IN" sz="1400" i="1" kern="1200" dirty="0"/>
            <a:t>enquiring</a:t>
          </a:r>
          <a:r>
            <a:rPr lang="en-IN" sz="1400" kern="1200" dirty="0"/>
            <a:t> to the college person about college related activities.</a:t>
          </a:r>
          <a:endParaRPr lang="en-US" sz="1400" kern="1200" dirty="0"/>
        </a:p>
      </dsp:txBody>
      <dsp:txXfrm>
        <a:off x="1114199" y="3135262"/>
        <a:ext cx="3600000" cy="810000"/>
      </dsp:txXfrm>
    </dsp:sp>
    <dsp:sp modelId="{0F5BF3FC-1C2A-4E28-A472-0E84EB50BF1F}">
      <dsp:nvSpPr>
        <dsp:cNvPr id="0" name=""/>
        <dsp:cNvSpPr/>
      </dsp:nvSpPr>
      <dsp:spPr>
        <a:xfrm>
          <a:off x="6046199" y="255261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9E11C4-569A-4D55-AD2F-75BE9FFC4CBF}">
      <dsp:nvSpPr>
        <dsp:cNvPr id="0" name=""/>
        <dsp:cNvSpPr/>
      </dsp:nvSpPr>
      <dsp:spPr>
        <a:xfrm>
          <a:off x="6514199" y="723261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74440F-6D78-4D1A-A845-8C1A9BF024FB}">
      <dsp:nvSpPr>
        <dsp:cNvPr id="0" name=""/>
        <dsp:cNvSpPr/>
      </dsp:nvSpPr>
      <dsp:spPr>
        <a:xfrm>
          <a:off x="5344199" y="3135262"/>
          <a:ext cx="3600000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IN" sz="1800" kern="1200" dirty="0"/>
            <a:t>Text to speech: </a:t>
          </a:r>
          <a:endParaRPr lang="en-IN" sz="18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IN" sz="1800" kern="1200" dirty="0" smtClean="0"/>
            <a:t>Bot </a:t>
          </a:r>
          <a:r>
            <a:rPr lang="en-IN" sz="1800" kern="1200" dirty="0"/>
            <a:t>will receive the commands that are spoken.</a:t>
          </a:r>
          <a:endParaRPr lang="en-US" sz="1800" kern="1200" dirty="0"/>
        </a:p>
      </dsp:txBody>
      <dsp:txXfrm>
        <a:off x="5344199" y="3135262"/>
        <a:ext cx="3600000" cy="81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9B83F4-3140-4260-95BA-F8C2A7842C98}">
      <dsp:nvSpPr>
        <dsp:cNvPr id="0" name=""/>
        <dsp:cNvSpPr/>
      </dsp:nvSpPr>
      <dsp:spPr>
        <a:xfrm>
          <a:off x="119528" y="1649816"/>
          <a:ext cx="901579" cy="90157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8C673A-7231-4912-BC11-27ABAB624ADC}">
      <dsp:nvSpPr>
        <dsp:cNvPr id="0" name=""/>
        <dsp:cNvSpPr/>
      </dsp:nvSpPr>
      <dsp:spPr>
        <a:xfrm>
          <a:off x="308860" y="1839147"/>
          <a:ext cx="522916" cy="522916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E394B7-548A-4E32-BB9B-E3B834949762}">
      <dsp:nvSpPr>
        <dsp:cNvPr id="0" name=""/>
        <dsp:cNvSpPr/>
      </dsp:nvSpPr>
      <dsp:spPr>
        <a:xfrm>
          <a:off x="1214304" y="1649816"/>
          <a:ext cx="2125152" cy="901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/>
            <a:t>The Chabot</a:t>
          </a:r>
          <a:r>
            <a:rPr lang="en-IN" sz="1600" b="1" kern="1200" dirty="0"/>
            <a:t> </a:t>
          </a:r>
          <a:r>
            <a:rPr lang="en-IN" sz="1600" b="1" kern="1200" dirty="0" smtClean="0"/>
            <a:t>INDUSTRY </a:t>
          </a:r>
          <a:r>
            <a:rPr lang="en-IN" sz="1600" kern="1200" dirty="0"/>
            <a:t>is still in its early days but growing very fast</a:t>
          </a:r>
          <a:r>
            <a:rPr lang="en-IN" sz="1600" kern="1200" dirty="0" smtClean="0"/>
            <a:t>.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 </a:t>
          </a:r>
          <a:r>
            <a:rPr lang="en-IN" sz="1600" kern="1200" dirty="0"/>
            <a:t>Marketing motivations cannot be denied, but if Chabot meet the high expectations of the </a:t>
          </a:r>
          <a:r>
            <a:rPr lang="en-IN" sz="1600" kern="1200" dirty="0" smtClean="0"/>
            <a:t>users. Many companies like: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Google</a:t>
          </a:r>
          <a:r>
            <a:rPr lang="en-IN" sz="1600" kern="1200" dirty="0"/>
            <a:t>, Facebook, Microsoft, IBM, and Amazon </a:t>
          </a:r>
          <a:endParaRPr lang="en-IN" sz="1600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are </a:t>
          </a:r>
          <a:r>
            <a:rPr lang="en-IN" sz="1600" kern="1200" dirty="0"/>
            <a:t>giving to Chabot is a strong indicator that this technology will play a key role in the future.</a:t>
          </a:r>
          <a:endParaRPr lang="en-US" sz="1600" kern="1200" dirty="0"/>
        </a:p>
      </dsp:txBody>
      <dsp:txXfrm>
        <a:off x="1214304" y="1649816"/>
        <a:ext cx="2125152" cy="901579"/>
      </dsp:txXfrm>
    </dsp:sp>
    <dsp:sp modelId="{9738A427-17A0-4C9F-A122-C31B3EFEF04D}">
      <dsp:nvSpPr>
        <dsp:cNvPr id="0" name=""/>
        <dsp:cNvSpPr/>
      </dsp:nvSpPr>
      <dsp:spPr>
        <a:xfrm>
          <a:off x="3709748" y="1649816"/>
          <a:ext cx="901579" cy="90157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C9D472-B09E-46C7-A79D-D03D15E5D092}">
      <dsp:nvSpPr>
        <dsp:cNvPr id="0" name=""/>
        <dsp:cNvSpPr/>
      </dsp:nvSpPr>
      <dsp:spPr>
        <a:xfrm>
          <a:off x="3899080" y="1839147"/>
          <a:ext cx="522916" cy="522916"/>
        </a:xfrm>
        <a:prstGeom prst="rect">
          <a:avLst/>
        </a:prstGeom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AD6D29-272C-4AA4-8E5B-BB9A82366857}">
      <dsp:nvSpPr>
        <dsp:cNvPr id="0" name=""/>
        <dsp:cNvSpPr/>
      </dsp:nvSpPr>
      <dsp:spPr>
        <a:xfrm>
          <a:off x="4804524" y="1649816"/>
          <a:ext cx="2125152" cy="901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/>
            <a:t>Clearly, Chabot is a rising </a:t>
          </a:r>
          <a:r>
            <a:rPr lang="en-IN" sz="1600" b="1" kern="1200" dirty="0" smtClean="0"/>
            <a:t>TREND</a:t>
          </a:r>
          <a:r>
            <a:rPr lang="en-IN" sz="1600" kern="1200" dirty="0" smtClean="0"/>
            <a:t> .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  </a:t>
          </a:r>
          <a:r>
            <a:rPr lang="en-IN" sz="1600" kern="1200" dirty="0"/>
            <a:t>give a better experience and also save costs. </a:t>
          </a:r>
          <a:endParaRPr lang="en-IN" sz="1600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However</a:t>
          </a:r>
          <a:r>
            <a:rPr lang="en-IN" sz="1600" kern="1200" dirty="0"/>
            <a:t>, getting them right is not trivial.</a:t>
          </a:r>
          <a:endParaRPr lang="en-US" sz="1600" kern="1200" dirty="0"/>
        </a:p>
      </dsp:txBody>
      <dsp:txXfrm>
        <a:off x="4804524" y="1649816"/>
        <a:ext cx="2125152" cy="901579"/>
      </dsp:txXfrm>
    </dsp:sp>
    <dsp:sp modelId="{FFFAC927-04DD-4B30-90A1-67671AF2DA16}">
      <dsp:nvSpPr>
        <dsp:cNvPr id="0" name=""/>
        <dsp:cNvSpPr/>
      </dsp:nvSpPr>
      <dsp:spPr>
        <a:xfrm>
          <a:off x="7299968" y="1649816"/>
          <a:ext cx="901579" cy="90157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C2BA39-20A8-462C-885D-9DE7E5433785}">
      <dsp:nvSpPr>
        <dsp:cNvPr id="0" name=""/>
        <dsp:cNvSpPr/>
      </dsp:nvSpPr>
      <dsp:spPr>
        <a:xfrm>
          <a:off x="7489300" y="1839147"/>
          <a:ext cx="522916" cy="522916"/>
        </a:xfrm>
        <a:prstGeom prst="rect">
          <a:avLst/>
        </a:prstGeom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C1A296-3C81-4337-8C52-EE3D0208D5A2}">
      <dsp:nvSpPr>
        <dsp:cNvPr id="0" name=""/>
        <dsp:cNvSpPr/>
      </dsp:nvSpPr>
      <dsp:spPr>
        <a:xfrm>
          <a:off x="8394743" y="1649816"/>
          <a:ext cx="2125152" cy="901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/>
            <a:t>Chatbot will</a:t>
          </a:r>
          <a:r>
            <a:rPr lang="en-IN" sz="1600" b="1" kern="1200" dirty="0"/>
            <a:t> </a:t>
          </a:r>
          <a:r>
            <a:rPr lang="en-IN" sz="1600" b="1" kern="1200" dirty="0" smtClean="0"/>
            <a:t>IMPROVE CUSTOMER SERVICE </a:t>
          </a:r>
          <a:r>
            <a:rPr lang="en-IN" sz="1600" kern="1200" dirty="0"/>
            <a:t>and will also help in improving the </a:t>
          </a:r>
          <a:r>
            <a:rPr lang="en-IN" sz="1600" kern="1200" dirty="0" smtClean="0"/>
            <a:t>RESPONSE rate</a:t>
          </a:r>
          <a:r>
            <a:rPr lang="en-IN" sz="1600" kern="1200" dirty="0"/>
            <a:t>.  Catboats provide the assistance or access to information quickly and efficiently. Chatting with bots also helps to avoid loneliness, gives a chance to talk without being judged and improves conversational skills.</a:t>
          </a:r>
          <a:endParaRPr lang="en-US" sz="1600" kern="1200" dirty="0"/>
        </a:p>
      </dsp:txBody>
      <dsp:txXfrm>
        <a:off x="8394743" y="1649816"/>
        <a:ext cx="2125152" cy="9015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EE56E2-5E7F-4BAC-953C-259BCA8C28B8}">
      <dsp:nvSpPr>
        <dsp:cNvPr id="0" name=""/>
        <dsp:cNvSpPr/>
      </dsp:nvSpPr>
      <dsp:spPr>
        <a:xfrm rot="5400000">
          <a:off x="-161161" y="144721"/>
          <a:ext cx="1205347" cy="92230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Database</a:t>
          </a:r>
          <a:endParaRPr lang="en-US" sz="1800" kern="1200" dirty="0"/>
        </a:p>
      </dsp:txBody>
      <dsp:txXfrm rot="-5400000">
        <a:off x="-19638" y="464351"/>
        <a:ext cx="922303" cy="283044"/>
      </dsp:txXfrm>
    </dsp:sp>
    <dsp:sp modelId="{32750845-8B8F-42A5-9B7B-369893878918}">
      <dsp:nvSpPr>
        <dsp:cNvPr id="0" name=""/>
        <dsp:cNvSpPr/>
      </dsp:nvSpPr>
      <dsp:spPr>
        <a:xfrm rot="5400000">
          <a:off x="3906632" y="-3040049"/>
          <a:ext cx="783887" cy="6870386"/>
        </a:xfrm>
        <a:prstGeom prst="round2SameRect">
          <a:avLst/>
        </a:prstGeom>
        <a:solidFill>
          <a:schemeClr val="accent2">
            <a:lumMod val="40000"/>
            <a:lumOff val="60000"/>
            <a:alpha val="9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cleaning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integration</a:t>
          </a:r>
          <a:endParaRPr lang="en-US" sz="2400" kern="1200" dirty="0"/>
        </a:p>
      </dsp:txBody>
      <dsp:txXfrm rot="-5400000">
        <a:off x="863383" y="41466"/>
        <a:ext cx="6832120" cy="707355"/>
      </dsp:txXfrm>
    </dsp:sp>
    <dsp:sp modelId="{8884E2AE-E88D-41DD-935A-463357DCDF46}">
      <dsp:nvSpPr>
        <dsp:cNvPr id="0" name=""/>
        <dsp:cNvSpPr/>
      </dsp:nvSpPr>
      <dsp:spPr>
        <a:xfrm rot="5400000">
          <a:off x="-200442" y="1252882"/>
          <a:ext cx="1205347" cy="84374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Data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warehouse</a:t>
          </a:r>
          <a:endParaRPr lang="en-US" sz="1400" b="1" kern="1200" dirty="0"/>
        </a:p>
      </dsp:txBody>
      <dsp:txXfrm rot="-5400000">
        <a:off x="-19639" y="1493952"/>
        <a:ext cx="843743" cy="361604"/>
      </dsp:txXfrm>
    </dsp:sp>
    <dsp:sp modelId="{63D18C04-E27A-4BEF-A3CC-391E22B126F4}">
      <dsp:nvSpPr>
        <dsp:cNvPr id="0" name=""/>
        <dsp:cNvSpPr/>
      </dsp:nvSpPr>
      <dsp:spPr>
        <a:xfrm rot="5400000">
          <a:off x="3867558" y="-2035331"/>
          <a:ext cx="783475" cy="6870386"/>
        </a:xfrm>
        <a:prstGeom prst="round2SameRect">
          <a:avLst/>
        </a:prstGeom>
        <a:solidFill>
          <a:schemeClr val="accent2">
            <a:lumMod val="40000"/>
            <a:lumOff val="60000"/>
            <a:alpha val="9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Flat files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ETL tools</a:t>
          </a:r>
          <a:endParaRPr lang="en-US" sz="2400" kern="1200" dirty="0"/>
        </a:p>
      </dsp:txBody>
      <dsp:txXfrm rot="-5400000">
        <a:off x="824103" y="1046370"/>
        <a:ext cx="6832140" cy="706983"/>
      </dsp:txXfrm>
    </dsp:sp>
    <dsp:sp modelId="{F83DB4FB-793B-4E3B-A66C-7C7A7E0979CD}">
      <dsp:nvSpPr>
        <dsp:cNvPr id="0" name=""/>
        <dsp:cNvSpPr/>
      </dsp:nvSpPr>
      <dsp:spPr>
        <a:xfrm rot="5400000">
          <a:off x="-200442" y="2193851"/>
          <a:ext cx="1205347" cy="84374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Data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Mining</a:t>
          </a:r>
          <a:endParaRPr lang="en-US" sz="1800" b="1" kern="1200" dirty="0"/>
        </a:p>
      </dsp:txBody>
      <dsp:txXfrm rot="-5400000">
        <a:off x="-19639" y="2434921"/>
        <a:ext cx="843743" cy="361604"/>
      </dsp:txXfrm>
    </dsp:sp>
    <dsp:sp modelId="{DD8DB85A-6D28-4FB7-B622-E1B799AF76E3}">
      <dsp:nvSpPr>
        <dsp:cNvPr id="0" name=""/>
        <dsp:cNvSpPr/>
      </dsp:nvSpPr>
      <dsp:spPr>
        <a:xfrm rot="5400000">
          <a:off x="3867558" y="-1030406"/>
          <a:ext cx="783475" cy="6870386"/>
        </a:xfrm>
        <a:prstGeom prst="round2SameRect">
          <a:avLst/>
        </a:prstGeom>
        <a:solidFill>
          <a:schemeClr val="accent2">
            <a:lumMod val="40000"/>
            <a:lumOff val="60000"/>
            <a:alpha val="9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selection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transformation</a:t>
          </a:r>
          <a:endParaRPr lang="en-US" sz="2400" kern="1200" dirty="0"/>
        </a:p>
      </dsp:txBody>
      <dsp:txXfrm rot="-5400000">
        <a:off x="824103" y="2051295"/>
        <a:ext cx="6832140" cy="7069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14ECA2-2586-4F2A-99B4-94473CA57D68}">
      <dsp:nvSpPr>
        <dsp:cNvPr id="0" name=""/>
        <dsp:cNvSpPr/>
      </dsp:nvSpPr>
      <dsp:spPr>
        <a:xfrm rot="5400000">
          <a:off x="-182784" y="184631"/>
          <a:ext cx="1218563" cy="85299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Resolving issues</a:t>
          </a:r>
          <a:endParaRPr lang="en-US" sz="1600" kern="1200" dirty="0"/>
        </a:p>
      </dsp:txBody>
      <dsp:txXfrm rot="-5400000">
        <a:off x="1" y="428343"/>
        <a:ext cx="852994" cy="365569"/>
      </dsp:txXfrm>
    </dsp:sp>
    <dsp:sp modelId="{8644BB8D-B326-4921-BDEA-E22511B16D63}">
      <dsp:nvSpPr>
        <dsp:cNvPr id="0" name=""/>
        <dsp:cNvSpPr/>
      </dsp:nvSpPr>
      <dsp:spPr>
        <a:xfrm rot="5400000">
          <a:off x="3887320" y="-3032479"/>
          <a:ext cx="792482" cy="6861135"/>
        </a:xfrm>
        <a:prstGeom prst="round2SameRect">
          <a:avLst/>
        </a:prstGeom>
        <a:solidFill>
          <a:schemeClr val="accent2">
            <a:lumMod val="40000"/>
            <a:lumOff val="60000"/>
            <a:alpha val="9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Raw data into understandable format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Pattern finding, contain aggregated data</a:t>
          </a:r>
          <a:endParaRPr lang="en-US" sz="2400" kern="1200" dirty="0"/>
        </a:p>
      </dsp:txBody>
      <dsp:txXfrm rot="-5400000">
        <a:off x="852994" y="40533"/>
        <a:ext cx="6822449" cy="715110"/>
      </dsp:txXfrm>
    </dsp:sp>
    <dsp:sp modelId="{A74D3CF0-4CEB-4BE9-A370-DDB79B6842B0}">
      <dsp:nvSpPr>
        <dsp:cNvPr id="0" name=""/>
        <dsp:cNvSpPr/>
      </dsp:nvSpPr>
      <dsp:spPr>
        <a:xfrm rot="5400000">
          <a:off x="-182784" y="1097465"/>
          <a:ext cx="1218563" cy="85299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Data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reduction</a:t>
          </a:r>
          <a:endParaRPr lang="en-US" sz="1600" b="1" kern="1200" dirty="0"/>
        </a:p>
      </dsp:txBody>
      <dsp:txXfrm rot="-5400000">
        <a:off x="1" y="1341177"/>
        <a:ext cx="852994" cy="365569"/>
      </dsp:txXfrm>
    </dsp:sp>
    <dsp:sp modelId="{B2D5E24C-1ABD-47B6-8300-A43811A43176}">
      <dsp:nvSpPr>
        <dsp:cNvPr id="0" name=""/>
        <dsp:cNvSpPr/>
      </dsp:nvSpPr>
      <dsp:spPr>
        <a:xfrm rot="5400000">
          <a:off x="3887529" y="-2119853"/>
          <a:ext cx="792066" cy="6861135"/>
        </a:xfrm>
        <a:prstGeom prst="round2SameRect">
          <a:avLst/>
        </a:prstGeom>
        <a:solidFill>
          <a:schemeClr val="accent2">
            <a:lumMod val="40000"/>
            <a:lumOff val="60000"/>
            <a:alpha val="9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Dividing the dataset into training data and testing data</a:t>
          </a:r>
          <a:endParaRPr lang="en-US" sz="2400" kern="1200" dirty="0"/>
        </a:p>
      </dsp:txBody>
      <dsp:txXfrm rot="-5400000">
        <a:off x="852995" y="953346"/>
        <a:ext cx="6822470" cy="71473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BC54B3-20DF-4F9C-BF21-1F2837AAF74E}">
      <dsp:nvSpPr>
        <dsp:cNvPr id="0" name=""/>
        <dsp:cNvSpPr/>
      </dsp:nvSpPr>
      <dsp:spPr>
        <a:xfrm>
          <a:off x="938775" y="894462"/>
          <a:ext cx="926133" cy="9261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D01417-214E-4A59-9AEC-C9A50F8806EB}">
      <dsp:nvSpPr>
        <dsp:cNvPr id="0" name=""/>
        <dsp:cNvSpPr/>
      </dsp:nvSpPr>
      <dsp:spPr>
        <a:xfrm>
          <a:off x="372805" y="2111149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b="1" kern="1200"/>
            <a:t>Improve customer service</a:t>
          </a:r>
          <a:endParaRPr lang="en-US" sz="2200" kern="1200"/>
        </a:p>
      </dsp:txBody>
      <dsp:txXfrm>
        <a:off x="372805" y="2111149"/>
        <a:ext cx="2058075" cy="720000"/>
      </dsp:txXfrm>
    </dsp:sp>
    <dsp:sp modelId="{B7625B25-7316-471A-A7EB-C98C3E4E26EE}">
      <dsp:nvSpPr>
        <dsp:cNvPr id="0" name=""/>
        <dsp:cNvSpPr/>
      </dsp:nvSpPr>
      <dsp:spPr>
        <a:xfrm>
          <a:off x="3357014" y="894462"/>
          <a:ext cx="926133" cy="9261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B36094-8E9E-4D8D-B7B3-972A3BBDD71E}">
      <dsp:nvSpPr>
        <dsp:cNvPr id="0" name=""/>
        <dsp:cNvSpPr/>
      </dsp:nvSpPr>
      <dsp:spPr>
        <a:xfrm>
          <a:off x="2791043" y="2111149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b="1" kern="1200"/>
            <a:t>Personalize communication</a:t>
          </a:r>
          <a:endParaRPr lang="en-US" sz="2200" kern="1200"/>
        </a:p>
      </dsp:txBody>
      <dsp:txXfrm>
        <a:off x="2791043" y="2111149"/>
        <a:ext cx="2058075" cy="720000"/>
      </dsp:txXfrm>
    </dsp:sp>
    <dsp:sp modelId="{F46E38F3-3B7B-42AA-9871-7159A2DE3042}">
      <dsp:nvSpPr>
        <dsp:cNvPr id="0" name=""/>
        <dsp:cNvSpPr/>
      </dsp:nvSpPr>
      <dsp:spPr>
        <a:xfrm>
          <a:off x="5775252" y="894462"/>
          <a:ext cx="926133" cy="9261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673992-AF8F-457B-AF29-AA3479C94E79}">
      <dsp:nvSpPr>
        <dsp:cNvPr id="0" name=""/>
        <dsp:cNvSpPr/>
      </dsp:nvSpPr>
      <dsp:spPr>
        <a:xfrm>
          <a:off x="5209281" y="2111149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b="1" kern="1200"/>
            <a:t>Improve a response rate</a:t>
          </a:r>
          <a:r>
            <a:rPr lang="en-IN" sz="2200" kern="1200"/>
            <a:t> </a:t>
          </a:r>
          <a:endParaRPr lang="en-US" sz="2200" kern="1200"/>
        </a:p>
      </dsp:txBody>
      <dsp:txXfrm>
        <a:off x="5209281" y="2111149"/>
        <a:ext cx="2058075" cy="720000"/>
      </dsp:txXfrm>
    </dsp:sp>
    <dsp:sp modelId="{60BC5D09-899C-4020-AA37-65E7824ECE65}">
      <dsp:nvSpPr>
        <dsp:cNvPr id="0" name=""/>
        <dsp:cNvSpPr/>
      </dsp:nvSpPr>
      <dsp:spPr>
        <a:xfrm>
          <a:off x="8193490" y="894462"/>
          <a:ext cx="926133" cy="92613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173190-F2B3-4C25-B2E7-1CDB511512CB}">
      <dsp:nvSpPr>
        <dsp:cNvPr id="0" name=""/>
        <dsp:cNvSpPr/>
      </dsp:nvSpPr>
      <dsp:spPr>
        <a:xfrm>
          <a:off x="7627519" y="2111149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b="1" kern="1200"/>
            <a:t>Automate repetitive tasks.</a:t>
          </a:r>
          <a:endParaRPr lang="en-US" sz="2200" kern="1200"/>
        </a:p>
      </dsp:txBody>
      <dsp:txXfrm>
        <a:off x="7627519" y="2111149"/>
        <a:ext cx="205807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 xmlns="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4/16/2020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011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53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85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44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983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69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934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944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23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4/16/2020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47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9233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8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84" r:id="rId5"/>
    <p:sldLayoutId id="2147483690" r:id="rId6"/>
    <p:sldLayoutId id="2147483691" r:id="rId7"/>
    <p:sldLayoutId id="2147483681" r:id="rId8"/>
    <p:sldLayoutId id="2147483682" r:id="rId9"/>
    <p:sldLayoutId id="2147483683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bot.dialogflow.com/0e2b5bf5-3628-47f8-bfb4-7847ce4a35f4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gitotech.com/" TargetMode="Externa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3">
            <a:extLst>
              <a:ext uri="{FF2B5EF4-FFF2-40B4-BE49-F238E27FC236}">
                <a16:creationId xmlns:a16="http://schemas.microsoft.com/office/drawing/2014/main" id="{3C4F75F5-DEBC-4A56-9FA5-A26E24AC5B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17" b="13014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6FA3FB-4F43-4B82-BDFD-C70B528B6A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r>
              <a:rPr lang="en-US" dirty="0"/>
              <a:t>PROJECT </a:t>
            </a:r>
            <a:r>
              <a:rPr lang="en-US" dirty="0" smtClean="0"/>
              <a:t>PHASE-2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8E8B1E-BD5D-4A2F-BA42-EC3D754A24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095750"/>
            <a:ext cx="8652788" cy="104351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/>
              <a:t>ARTIFICIAL INTELLIGENCE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/>
              <a:t>CHATBOT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/>
              <a:t>For College Information</a:t>
            </a:r>
            <a:endParaRPr lang="en-IN" sz="14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8" name="Straight Connector 34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234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See the dialogue flow implementation .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https://bot.dialogflow.com/0e2b5bf5-3628-47f8-bfb4-7847ce4a35f4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7403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0122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56699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FEC0A2-3CF9-445A-BC42-86DED4258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1801" y="161629"/>
            <a:ext cx="2312480" cy="1119804"/>
          </a:xfrm>
        </p:spPr>
        <p:txBody>
          <a:bodyPr anchor="b">
            <a:normAutofit/>
          </a:bodyPr>
          <a:lstStyle/>
          <a:p>
            <a:r>
              <a:rPr lang="en-IN" sz="2400" b="1" dirty="0"/>
              <a:t>Implementation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01DE3-17B4-46DD-9BB4-C312CB32D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4864" y="1370612"/>
            <a:ext cx="2312479" cy="464646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To enquire press: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1) programs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2)brochure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3)address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4)contact details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5)clubs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6) awards and </a:t>
            </a:r>
            <a:r>
              <a:rPr lang="en-I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achivements</a:t>
            </a:r>
            <a:endParaRPr lang="en-IN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By default some task…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Entities and intents are main sub main features of framework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 this example the </a:t>
            </a:r>
            <a:r>
              <a:rPr lang="en-IN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chatbot</a:t>
            </a:r>
            <a:r>
              <a:rPr lang="en-I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will extract the following information from the university: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IN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97AD309-F506-4572-B1B6-B9BC03DFEB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04" t="21411" r="16838" b="1"/>
          <a:stretch/>
        </p:blipFill>
        <p:spPr>
          <a:xfrm>
            <a:off x="557719" y="472806"/>
            <a:ext cx="2429436" cy="3158423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630DD8-365D-4E87-BB42-3B8BCC4B76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25" t="20549" r="15902"/>
          <a:stretch/>
        </p:blipFill>
        <p:spPr>
          <a:xfrm>
            <a:off x="3303043" y="460199"/>
            <a:ext cx="2429436" cy="3183638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4CEA2F7B-52E1-4229-9F56-2083D70CF83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67" t="19546" r="16617" b="1992"/>
          <a:stretch/>
        </p:blipFill>
        <p:spPr>
          <a:xfrm>
            <a:off x="5080677" y="3741494"/>
            <a:ext cx="2030645" cy="2656307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9CF5B5-15B6-48E7-B086-D0B50246C03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12" t="20428" r="15221"/>
          <a:stretch/>
        </p:blipFill>
        <p:spPr>
          <a:xfrm>
            <a:off x="6071276" y="472806"/>
            <a:ext cx="2433767" cy="3183638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C17A989-47E5-4D3F-99B0-71698A00133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44" t="19546" r="15588"/>
          <a:stretch/>
        </p:blipFill>
        <p:spPr>
          <a:xfrm>
            <a:off x="2266741" y="3741494"/>
            <a:ext cx="2030644" cy="265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376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613955"/>
            <a:ext cx="10593977" cy="1815736"/>
          </a:xfrm>
        </p:spPr>
        <p:txBody>
          <a:bodyPr/>
          <a:lstStyle/>
          <a:p>
            <a:r>
              <a:rPr lang="en-IN" b="1" dirty="0"/>
              <a:t>IMPLEMENTING </a:t>
            </a: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>METHODOLOGY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822960" y="2429691"/>
            <a:ext cx="832104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2. NLP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b="1" dirty="0" smtClean="0"/>
              <a:t>Concept of NLP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b="1" dirty="0" smtClean="0"/>
              <a:t>Chart explaining Deep NLP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2800" b="1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2800" b="1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2800" b="1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476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4E9EDDFA-8F05-462B-8D3E-5B9C4FBC73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3F61A5-8545-40BC-ACB8-123905EE81C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359693"/>
            <a:ext cx="6366392" cy="4138613"/>
          </a:xfrm>
          <a:prstGeom prst="rect">
            <a:avLst/>
          </a:prstGeom>
        </p:spPr>
      </p:pic>
      <p:sp>
        <p:nvSpPr>
          <p:cNvPr id="16" name="Rectangle 11">
            <a:extLst>
              <a:ext uri="{FF2B5EF4-FFF2-40B4-BE49-F238E27FC236}">
                <a16:creationId xmlns:a16="http://schemas.microsoft.com/office/drawing/2014/main" id="{143F9A23-3237-4ED6-A1E9-C0E6530E05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3CD46D-4335-4BA4-842A-BF835A99CB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5F86BB-50DC-4BDA-AD5C-1BAD067DA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4082" y="642594"/>
            <a:ext cx="4472921" cy="1371600"/>
          </a:xfrm>
        </p:spPr>
        <p:txBody>
          <a:bodyPr>
            <a:normAutofit/>
          </a:bodyPr>
          <a:lstStyle/>
          <a:p>
            <a:r>
              <a:rPr lang="en-IN" sz="3400" b="1"/>
              <a:t>NLP (Natural Language Processing):</a:t>
            </a:r>
            <a:endParaRPr lang="en-IN" sz="3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C7DF9-E15A-4138-BCC9-828FD718A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4082" y="2103120"/>
            <a:ext cx="4472922" cy="3931920"/>
          </a:xfrm>
        </p:spPr>
        <p:txBody>
          <a:bodyPr>
            <a:normAutofit/>
          </a:bodyPr>
          <a:lstStyle/>
          <a:p>
            <a:r>
              <a:rPr lang="en-US" b="1" dirty="0"/>
              <a:t>Natural Language Processing, </a:t>
            </a:r>
            <a:r>
              <a:rPr lang="en-US" dirty="0"/>
              <a:t>usually shortened as NLP, is a </a:t>
            </a:r>
            <a:r>
              <a:rPr lang="en-US" b="1" dirty="0"/>
              <a:t>branch of artificial </a:t>
            </a:r>
            <a:r>
              <a:rPr lang="en-US" b="1" dirty="0" smtClean="0"/>
              <a:t>intelligence                                               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interaction </a:t>
            </a:r>
            <a:r>
              <a:rPr lang="en-US" dirty="0"/>
              <a:t>between computers and humans using the natural language.</a:t>
            </a:r>
          </a:p>
          <a:p>
            <a:endParaRPr lang="en-US" dirty="0"/>
          </a:p>
          <a:p>
            <a:r>
              <a:rPr lang="en-US" b="1" dirty="0" smtClean="0"/>
              <a:t>Objective</a:t>
            </a:r>
            <a:r>
              <a:rPr lang="en-US" dirty="0" smtClean="0"/>
              <a:t> :of </a:t>
            </a:r>
            <a:r>
              <a:rPr lang="en-US" dirty="0"/>
              <a:t>NLP is to read</a:t>
            </a:r>
            <a:r>
              <a:rPr lang="en-US" dirty="0" smtClean="0"/>
              <a:t>, </a:t>
            </a:r>
            <a:r>
              <a:rPr lang="en-US" dirty="0"/>
              <a:t>understand, and make sense of the human languages in a manner that is valuable.</a:t>
            </a:r>
          </a:p>
          <a:p>
            <a:r>
              <a:rPr lang="en-US" dirty="0"/>
              <a:t>Most NLP </a:t>
            </a:r>
            <a:r>
              <a:rPr lang="en-US" b="1" dirty="0"/>
              <a:t>techniques</a:t>
            </a:r>
            <a:r>
              <a:rPr lang="en-US" dirty="0"/>
              <a:t> rely on machine learning to derive meaning from human languages.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55513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45" y="376518"/>
            <a:ext cx="11470341" cy="61508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745" y="376518"/>
            <a:ext cx="5683495" cy="1093354"/>
          </a:xfrm>
        </p:spPr>
        <p:txBody>
          <a:bodyPr>
            <a:normAutofit/>
          </a:bodyPr>
          <a:lstStyle/>
          <a:p>
            <a:r>
              <a:rPr lang="en-IN" sz="5300" dirty="0" smtClean="0"/>
              <a:t>WORK</a:t>
            </a:r>
            <a:r>
              <a:rPr lang="en-IN" dirty="0"/>
              <a:t> </a:t>
            </a:r>
            <a:r>
              <a:rPr lang="en-IN" dirty="0" smtClean="0"/>
              <a:t> PROGRESS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414745" y="1469872"/>
            <a:ext cx="729042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BUILDING A CHATBOT WITH NLP</a:t>
            </a:r>
          </a:p>
          <a:p>
            <a:endParaRPr lang="en-IN" sz="2800" b="1" dirty="0"/>
          </a:p>
          <a:p>
            <a:r>
              <a:rPr lang="en-IN" sz="2800" b="1" dirty="0" smtClean="0"/>
              <a:t>PERFORMED IN 3 PHASES:</a:t>
            </a:r>
          </a:p>
          <a:p>
            <a:endParaRPr lang="en-IN" sz="2800" b="1" dirty="0" smtClean="0"/>
          </a:p>
          <a:p>
            <a:r>
              <a:rPr lang="en-IN" sz="2800" b="1" dirty="0" smtClean="0"/>
              <a:t>1)DATASET PREPROCESSING</a:t>
            </a:r>
          </a:p>
          <a:p>
            <a:r>
              <a:rPr lang="en-IN" sz="2800" b="1" dirty="0" smtClean="0"/>
              <a:t>2)SEQUENCE TO SEQUENCE MODEL</a:t>
            </a:r>
          </a:p>
          <a:p>
            <a:r>
              <a:rPr lang="en-IN" sz="2800" b="1" dirty="0" smtClean="0"/>
              <a:t>3)DATA TRAINING</a:t>
            </a:r>
          </a:p>
          <a:p>
            <a:r>
              <a:rPr lang="en-IN" sz="2800" b="1" dirty="0" smtClean="0"/>
              <a:t> </a:t>
            </a:r>
            <a:r>
              <a:rPr lang="en-IN" dirty="0" smtClean="0"/>
              <a:t>:</a:t>
            </a:r>
            <a:endParaRPr lang="en-IN" dirty="0"/>
          </a:p>
        </p:txBody>
      </p:sp>
      <p:sp>
        <p:nvSpPr>
          <p:cNvPr id="6" name="AutoShape 2" descr="8 Tips On How To Run An Awesome Works-in-Progress Meeting"/>
          <p:cNvSpPr>
            <a:spLocks noChangeAspect="1" noChangeArrowheads="1"/>
          </p:cNvSpPr>
          <p:nvPr/>
        </p:nvSpPr>
        <p:spPr bwMode="auto">
          <a:xfrm>
            <a:off x="-584013" y="-14446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27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106" y="206781"/>
            <a:ext cx="10058400" cy="938429"/>
          </a:xfrm>
        </p:spPr>
        <p:txBody>
          <a:bodyPr/>
          <a:lstStyle/>
          <a:p>
            <a:r>
              <a:rPr lang="en-IN" dirty="0" smtClean="0"/>
              <a:t>DATA PRE-PROCESSING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8220635" y="2014194"/>
            <a:ext cx="3160059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3200" dirty="0"/>
              <a:t>For effective and accurate </a:t>
            </a:r>
            <a:r>
              <a:rPr lang="en-IN" sz="3200" dirty="0" err="1"/>
              <a:t>Chatbot</a:t>
            </a:r>
            <a:r>
              <a:rPr lang="en-IN" sz="3200" dirty="0"/>
              <a:t> data is massive.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3200" dirty="0"/>
              <a:t>Some screenshots are included for sample.</a:t>
            </a:r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354106" y="887204"/>
            <a:ext cx="6199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dirty="0" smtClean="0"/>
              <a:t>STEPS INVOLVED</a:t>
            </a:r>
            <a:r>
              <a:rPr lang="en-IN" dirty="0"/>
              <a:t> </a:t>
            </a:r>
            <a:r>
              <a:rPr lang="en-IN" dirty="0" smtClean="0"/>
              <a:t>:</a:t>
            </a:r>
            <a:endParaRPr lang="en-IN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1012219"/>
              </p:ext>
            </p:extLst>
          </p:nvPr>
        </p:nvGraphicFramePr>
        <p:xfrm>
          <a:off x="506505" y="1294783"/>
          <a:ext cx="7714130" cy="32215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903174406"/>
              </p:ext>
            </p:extLst>
          </p:nvPr>
        </p:nvGraphicFramePr>
        <p:xfrm>
          <a:off x="506505" y="4317817"/>
          <a:ext cx="7714130" cy="21350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77176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91" y="689201"/>
            <a:ext cx="5316537" cy="5610225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908" y="689201"/>
            <a:ext cx="5222286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64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734" y="-76069"/>
            <a:ext cx="10058400" cy="1371600"/>
          </a:xfrm>
        </p:spPr>
        <p:txBody>
          <a:bodyPr>
            <a:normAutofit/>
          </a:bodyPr>
          <a:lstStyle/>
          <a:p>
            <a:r>
              <a:rPr lang="en-IN" sz="2800" dirty="0" smtClean="0"/>
              <a:t>STEP 1 CODE :</a:t>
            </a:r>
            <a:endParaRPr lang="en-IN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0395" y="1295531"/>
            <a:ext cx="5465781" cy="5132161"/>
          </a:xfrm>
        </p:spPr>
        <p:txBody>
          <a:bodyPr>
            <a:normAutofit/>
          </a:bodyPr>
          <a:lstStyle/>
          <a:p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13" y="860611"/>
            <a:ext cx="10035194" cy="5567081"/>
          </a:xfrm>
        </p:spPr>
      </p:pic>
    </p:spTree>
    <p:extLst>
      <p:ext uri="{BB962C8B-B14F-4D97-AF65-F5344CB8AC3E}">
        <p14:creationId xmlns:p14="http://schemas.microsoft.com/office/powerpoint/2010/main" val="17690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18" y="389965"/>
            <a:ext cx="5809129" cy="61587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647" y="389965"/>
            <a:ext cx="5661212" cy="6158753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6064624" y="389965"/>
            <a:ext cx="0" cy="6158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34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46" y="392485"/>
            <a:ext cx="5838825" cy="61158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871" y="392485"/>
            <a:ext cx="5601541" cy="6115891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6231871" y="392485"/>
            <a:ext cx="0" cy="6115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24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70BB34-1E11-4A38-961E-8BECD4EB20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1A49FB-23B8-48BC-9EF2-F0AC78A022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9" r="28253" b="1"/>
          <a:stretch/>
        </p:blipFill>
        <p:spPr>
          <a:xfrm>
            <a:off x="1" y="10"/>
            <a:ext cx="12191999" cy="685798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E480DB9-98E5-480A-AF30-5D73B61273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0206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F246CF-DB85-4B25-B3A3-F5BBDEE3EA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7366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F4EFB8-5C58-4BEB-B8EB-C759F1E7B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830" y="642594"/>
            <a:ext cx="6718433" cy="1746504"/>
          </a:xfrm>
        </p:spPr>
        <p:txBody>
          <a:bodyPr>
            <a:normAutofit/>
          </a:bodyPr>
          <a:lstStyle/>
          <a:p>
            <a:r>
              <a:rPr lang="en-IN" b="1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</a:t>
            </a:r>
            <a:endParaRPr lang="en-IN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17BEF-8282-4169-B306-9B3A7F164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831" y="2389098"/>
            <a:ext cx="6718434" cy="3645942"/>
          </a:xfrm>
        </p:spPr>
        <p:txBody>
          <a:bodyPr>
            <a:normAutofit lnSpcReduction="10000"/>
          </a:bodyPr>
          <a:lstStyle/>
          <a:p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</a:t>
            </a:r>
            <a:r>
              <a:rPr lang="en-IN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Chatbot</a:t>
            </a:r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Chabot is </a:t>
            </a:r>
            <a:r>
              <a:rPr lang="en-IN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artificial intelligence (AI) software 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that can simulate a </a:t>
            </a:r>
            <a:r>
              <a:rPr lang="en-IN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conversation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(or a chat) with a user in natural language </a:t>
            </a:r>
            <a: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through: messaging 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applications, </a:t>
            </a:r>
            <a: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                                      websites,                                                                                               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mobile </a:t>
            </a:r>
            <a: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apps,                                                                                       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through the telephone. </a:t>
            </a:r>
            <a: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                                          This 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could </a:t>
            </a:r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 text based, spoken, non-verbal 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conversation. This Chabot will </a:t>
            </a:r>
            <a:r>
              <a:rPr lang="en-IN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give answer to query about college related issues 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e.g.: (admission, </a:t>
            </a:r>
            <a: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branches, address, awards &amp; </a:t>
            </a:r>
            <a:r>
              <a:rPr lang="en-I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achivements</a:t>
            </a:r>
            <a: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etc.).</a:t>
            </a:r>
          </a:p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Importance: A Chabot is often described as one of the most </a:t>
            </a:r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advanced and promising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expressions of interaction between humans and machines.</a:t>
            </a:r>
          </a:p>
          <a:p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124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8641" y="783772"/>
            <a:ext cx="10920548" cy="567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402840" indent="-6350">
              <a:lnSpc>
                <a:spcPct val="107000"/>
              </a:lnSpc>
              <a:spcAft>
                <a:spcPts val="1135"/>
              </a:spcAft>
            </a:pPr>
            <a:r>
              <a:rPr lang="en-IN" sz="2400" b="1" kern="0" dirty="0" smtClean="0"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IN" sz="3200" b="1" u="sng" kern="0" dirty="0" smtClean="0"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Sequence </a:t>
            </a:r>
            <a:r>
              <a:rPr lang="en-IN" sz="3200" b="1" u="sng" kern="0" dirty="0"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to </a:t>
            </a:r>
            <a:r>
              <a:rPr lang="en-IN" sz="3200" b="1" u="sng" kern="0" dirty="0" smtClean="0"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Sequence Model</a:t>
            </a:r>
            <a:endParaRPr lang="en-IN" sz="3200" b="1" u="sng" kern="0" dirty="0"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</a:endParaRPr>
          </a:p>
          <a:p>
            <a:pPr marL="342900" lvl="0" indent="-342900" fontAlgn="base">
              <a:lnSpc>
                <a:spcPct val="122000"/>
              </a:lnSpc>
              <a:spcAft>
                <a:spcPts val="20"/>
              </a:spcAft>
              <a:buClr>
                <a:srgbClr val="FFFFFF"/>
              </a:buClr>
              <a:buSzPts val="2000"/>
              <a:buFont typeface="Arial" panose="020B0604020202020204" pitchFamily="34" charset="0"/>
              <a:buChar char="●"/>
            </a:pPr>
            <a:r>
              <a:rPr lang="en-IN" sz="2000" b="1" dirty="0">
                <a:uFill>
                  <a:solidFill>
                    <a:srgbClr val="000000"/>
                  </a:solidFill>
                </a:uFill>
                <a:latin typeface="+mj-lt"/>
                <a:ea typeface="Georgia" panose="02040502050405020303" pitchFamily="18" charset="0"/>
                <a:cs typeface="Georgia" panose="02040502050405020303" pitchFamily="18" charset="0"/>
              </a:rPr>
              <a:t>The current model class of choice for most dialogue and machine translation systems</a:t>
            </a:r>
            <a:endParaRPr lang="en-IN" sz="2000" b="1" dirty="0">
              <a:uFill>
                <a:solidFill>
                  <a:srgbClr val="000000"/>
                </a:solidFill>
              </a:uFill>
              <a:latin typeface="+mj-lt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22000"/>
              </a:lnSpc>
              <a:spcAft>
                <a:spcPts val="20"/>
              </a:spcAft>
              <a:buClr>
                <a:srgbClr val="FFFFFF"/>
              </a:buClr>
              <a:buSzPts val="2000"/>
              <a:buFont typeface="Arial" panose="020B0604020202020204" pitchFamily="34" charset="0"/>
              <a:buChar char="●"/>
            </a:pPr>
            <a:r>
              <a:rPr lang="en-IN" sz="2000" b="1" dirty="0" smtClean="0">
                <a:uFill>
                  <a:solidFill>
                    <a:srgbClr val="000000"/>
                  </a:solidFill>
                </a:uFill>
                <a:latin typeface="+mj-lt"/>
                <a:ea typeface="Georgia" panose="02040502050405020303" pitchFamily="18" charset="0"/>
                <a:cs typeface="Georgia" panose="02040502050405020303" pitchFamily="18" charset="0"/>
              </a:rPr>
              <a:t>Originally </a:t>
            </a:r>
            <a:r>
              <a:rPr lang="en-IN" sz="2000" b="1" dirty="0">
                <a:uFill>
                  <a:solidFill>
                    <a:srgbClr val="000000"/>
                  </a:solidFill>
                </a:uFill>
                <a:latin typeface="+mj-lt"/>
                <a:ea typeface="Georgia" panose="02040502050405020303" pitchFamily="18" charset="0"/>
                <a:cs typeface="Georgia" panose="02040502050405020303" pitchFamily="18" charset="0"/>
              </a:rPr>
              <a:t>called “RNN Encoder – Decoder</a:t>
            </a:r>
            <a:r>
              <a:rPr lang="en-IN" sz="2000" b="1" dirty="0" smtClean="0">
                <a:uFill>
                  <a:solidFill>
                    <a:srgbClr val="000000"/>
                  </a:solidFill>
                </a:uFill>
                <a:latin typeface="+mj-lt"/>
                <a:ea typeface="Georgia" panose="02040502050405020303" pitchFamily="18" charset="0"/>
                <a:cs typeface="Georgia" panose="02040502050405020303" pitchFamily="18" charset="0"/>
              </a:rPr>
              <a:t>”</a:t>
            </a:r>
          </a:p>
          <a:p>
            <a:pPr marL="342900" lvl="0" indent="-342900" fontAlgn="base">
              <a:lnSpc>
                <a:spcPct val="122000"/>
              </a:lnSpc>
              <a:spcAft>
                <a:spcPts val="20"/>
              </a:spcAft>
              <a:buClr>
                <a:srgbClr val="FFFFFF"/>
              </a:buClr>
              <a:buSzPts val="2000"/>
              <a:buFont typeface="Arial" panose="020B0604020202020204" pitchFamily="34" charset="0"/>
              <a:buChar char="●"/>
            </a:pPr>
            <a:r>
              <a:rPr lang="en-US" sz="2000" b="1" dirty="0">
                <a:uFill>
                  <a:solidFill>
                    <a:srgbClr val="000000"/>
                  </a:solidFill>
                </a:uFill>
                <a:latin typeface="+mj-lt"/>
                <a:ea typeface="Georgia" panose="02040502050405020303" pitchFamily="18" charset="0"/>
                <a:cs typeface="Georgia" panose="02040502050405020303" pitchFamily="18" charset="0"/>
              </a:rPr>
              <a:t>Seq2Seq is a method of encoder-decoder based machine translation that maps an input of sequence to an output of sequence with a tag and attention value. The idea is to use 2 RNN that will work together with a special token and trying to predict the next state sequence from the previous sequence</a:t>
            </a:r>
            <a:endParaRPr lang="en-IN" sz="2000" b="1" dirty="0" smtClean="0">
              <a:uFill>
                <a:solidFill>
                  <a:srgbClr val="000000"/>
                </a:solidFill>
              </a:uFill>
              <a:latin typeface="+mj-lt"/>
              <a:ea typeface="Georgia" panose="02040502050405020303" pitchFamily="18" charset="0"/>
              <a:cs typeface="Georgia" panose="02040502050405020303" pitchFamily="18" charset="0"/>
            </a:endParaRPr>
          </a:p>
          <a:p>
            <a:endParaRPr lang="en-IN" sz="2000" b="1" dirty="0">
              <a:uFill>
                <a:solidFill>
                  <a:srgbClr val="000000"/>
                </a:solidFill>
              </a:uFill>
              <a:latin typeface="+mj-lt"/>
            </a:endParaRPr>
          </a:p>
          <a:p>
            <a:r>
              <a:rPr lang="en-IN" b="1" dirty="0" smtClean="0">
                <a:uFill>
                  <a:solidFill>
                    <a:srgbClr val="000000"/>
                  </a:solidFill>
                </a:uFill>
                <a:latin typeface="Georgia" panose="02040502050405020303" pitchFamily="18" charset="0"/>
              </a:rPr>
              <a:t>  </a:t>
            </a:r>
            <a:r>
              <a:rPr lang="en-IN" sz="2000" b="1" dirty="0" smtClean="0"/>
              <a:t>Consists </a:t>
            </a:r>
            <a:r>
              <a:rPr lang="en-IN" sz="2000" b="1" dirty="0"/>
              <a:t>of two recurrent neural networks (RNNs):</a:t>
            </a:r>
          </a:p>
          <a:p>
            <a:pPr lvl="0" fontAlgn="base"/>
            <a:r>
              <a:rPr lang="en-IN" sz="2000" b="1" dirty="0" smtClean="0"/>
              <a:t>      </a:t>
            </a:r>
          </a:p>
          <a:p>
            <a:pPr lvl="0" fontAlgn="base"/>
            <a:r>
              <a:rPr lang="en-IN" sz="2000" b="1" dirty="0"/>
              <a:t> </a:t>
            </a:r>
            <a:r>
              <a:rPr lang="en-IN" sz="2000" b="1" dirty="0" smtClean="0"/>
              <a:t>     1) Encoder </a:t>
            </a:r>
            <a:r>
              <a:rPr lang="en-IN" sz="2000" b="1" dirty="0"/>
              <a:t>maps a variable-length source sequence (input) to a fixed-length </a:t>
            </a:r>
            <a:r>
              <a:rPr lang="en-IN" sz="2000" b="1" dirty="0" smtClean="0"/>
              <a:t>vector.</a:t>
            </a:r>
            <a:endParaRPr lang="en-IN" sz="2000" b="1" dirty="0"/>
          </a:p>
          <a:p>
            <a:pPr lvl="0" fontAlgn="base"/>
            <a:r>
              <a:rPr lang="en-IN" sz="2000" b="1" dirty="0" smtClean="0"/>
              <a:t>      2) Decoder </a:t>
            </a:r>
            <a:r>
              <a:rPr lang="en-IN" sz="2000" b="1" dirty="0"/>
              <a:t>maps the vector representation back to a variable-length target sequence </a:t>
            </a:r>
            <a:r>
              <a:rPr lang="en-IN" sz="2000" b="1" dirty="0" smtClean="0"/>
              <a:t>  </a:t>
            </a:r>
          </a:p>
          <a:p>
            <a:pPr lvl="0" fontAlgn="base"/>
            <a:r>
              <a:rPr lang="en-IN" sz="2000" b="1" dirty="0"/>
              <a:t> </a:t>
            </a:r>
            <a:r>
              <a:rPr lang="en-IN" sz="2000" b="1" dirty="0" smtClean="0"/>
              <a:t>         (</a:t>
            </a:r>
            <a:r>
              <a:rPr lang="en-IN" sz="2000" b="1" dirty="0"/>
              <a:t>output</a:t>
            </a:r>
            <a:r>
              <a:rPr lang="en-IN" sz="2000" b="1" dirty="0" smtClean="0"/>
              <a:t>).</a:t>
            </a:r>
            <a:endParaRPr lang="en-IN" sz="2000" b="1" dirty="0"/>
          </a:p>
          <a:p>
            <a:pPr lvl="0" fontAlgn="base"/>
            <a:r>
              <a:rPr lang="en-IN" sz="2000" b="1" dirty="0" smtClean="0"/>
              <a:t>      3) Two </a:t>
            </a:r>
            <a:r>
              <a:rPr lang="en-IN" sz="2000" b="1" dirty="0"/>
              <a:t>RNNs are trained jointly to maximize the conditional probability of the target </a:t>
            </a:r>
            <a:r>
              <a:rPr lang="en-IN" sz="2000" b="1" dirty="0" smtClean="0"/>
              <a:t>  </a:t>
            </a:r>
          </a:p>
          <a:p>
            <a:pPr lvl="0" fontAlgn="base"/>
            <a:r>
              <a:rPr lang="en-IN" sz="2000" b="1" dirty="0"/>
              <a:t> </a:t>
            </a:r>
            <a:r>
              <a:rPr lang="en-IN" sz="2000" b="1" dirty="0" smtClean="0"/>
              <a:t>          sequence </a:t>
            </a:r>
            <a:r>
              <a:rPr lang="en-IN" sz="2000" b="1" dirty="0"/>
              <a:t>given a source </a:t>
            </a:r>
            <a:r>
              <a:rPr lang="en-IN" sz="2000" b="1" dirty="0" smtClean="0"/>
              <a:t>sequence.</a:t>
            </a:r>
            <a:endParaRPr lang="en-IN" sz="2000" b="1" dirty="0"/>
          </a:p>
          <a:p>
            <a:pPr lvl="0" fontAlgn="base">
              <a:lnSpc>
                <a:spcPct val="122000"/>
              </a:lnSpc>
              <a:spcAft>
                <a:spcPts val="20"/>
              </a:spcAft>
              <a:buClr>
                <a:srgbClr val="FFFFFF"/>
              </a:buClr>
              <a:buSzPts val="2000"/>
            </a:pPr>
            <a:endParaRPr lang="en-IN" sz="1050" dirty="0"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4488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hat bot making process using Python 3 &amp; Tensor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02" y="483326"/>
            <a:ext cx="11116491" cy="391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w I Used Deep Learning To Train A Chatbot To Talk Like Me (Sorta ..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76" b="12610"/>
          <a:stretch/>
        </p:blipFill>
        <p:spPr bwMode="auto">
          <a:xfrm>
            <a:off x="561701" y="4402183"/>
            <a:ext cx="11116491" cy="202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84090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9852" t="10803" r="1978" b="12232"/>
          <a:stretch/>
        </p:blipFill>
        <p:spPr>
          <a:xfrm>
            <a:off x="3474720" y="561703"/>
            <a:ext cx="8098972" cy="563009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9804" r="827" b="5624"/>
          <a:stretch/>
        </p:blipFill>
        <p:spPr>
          <a:xfrm>
            <a:off x="587829" y="561704"/>
            <a:ext cx="2886891" cy="563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6386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546" y="432018"/>
            <a:ext cx="10058401" cy="991833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SEQUENCE TO SEQUENCE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6170" y="1423851"/>
            <a:ext cx="10193383" cy="48724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   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98" y="1587873"/>
            <a:ext cx="11426919" cy="502807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86546" y="3455581"/>
            <a:ext cx="401234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22225">
                  <a:solidFill>
                    <a:schemeClr val="tx1"/>
                  </a:solidFill>
                  <a:prstDash val="solid"/>
                </a:ln>
              </a:rPr>
              <a:t>Of Working model</a:t>
            </a:r>
            <a:endParaRPr lang="en-US" sz="3600" b="1" dirty="0">
              <a:ln w="22225">
                <a:solidFill>
                  <a:schemeClr val="tx1"/>
                </a:solidFill>
                <a:prstDash val="solid"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17705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42" y="349622"/>
            <a:ext cx="6091516" cy="61856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458" y="349622"/>
            <a:ext cx="5620871" cy="618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43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02" y="360830"/>
            <a:ext cx="5867680" cy="61206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881" y="360830"/>
            <a:ext cx="5567084" cy="612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79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55211"/>
            <a:ext cx="10058400" cy="1371600"/>
          </a:xfrm>
        </p:spPr>
        <p:txBody>
          <a:bodyPr/>
          <a:lstStyle/>
          <a:p>
            <a:r>
              <a:rPr lang="en-IN" dirty="0" smtClean="0"/>
              <a:t>DATA TRAINING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19794"/>
            <a:ext cx="10058400" cy="4332950"/>
          </a:xfrm>
        </p:spPr>
        <p:txBody>
          <a:bodyPr>
            <a:normAutofit/>
          </a:bodyPr>
          <a:lstStyle/>
          <a:p>
            <a:endParaRPr lang="en-IN" sz="2000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82" y="1319530"/>
            <a:ext cx="10058400" cy="2659682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766482" y="3979212"/>
            <a:ext cx="1005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The </a:t>
            </a:r>
            <a:r>
              <a:rPr lang="en-US" sz="2400" dirty="0">
                <a:hlinkClick r:id="rId3"/>
              </a:rPr>
              <a:t>training data</a:t>
            </a:r>
            <a:r>
              <a:rPr lang="en-US" sz="2400" dirty="0"/>
              <a:t> set in Machine Learning is the </a:t>
            </a:r>
            <a:r>
              <a:rPr lang="en-US" sz="2400" b="1" dirty="0"/>
              <a:t>actual dataset </a:t>
            </a:r>
            <a:r>
              <a:rPr lang="en-US" sz="2400" dirty="0"/>
              <a:t>used to train the model for performing various actions. </a:t>
            </a: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This </a:t>
            </a:r>
            <a:r>
              <a:rPr lang="en-US" sz="2400" dirty="0"/>
              <a:t>is the actual data the ongoing development process models learn with </a:t>
            </a:r>
            <a:r>
              <a:rPr lang="en-US" sz="2400" b="1" dirty="0"/>
              <a:t>various API and algorithm to train the machine</a:t>
            </a:r>
            <a:r>
              <a:rPr lang="en-US" sz="2400" dirty="0"/>
              <a:t> to work automatically</a:t>
            </a:r>
            <a:r>
              <a:rPr lang="en-US" sz="24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There are </a:t>
            </a:r>
            <a:r>
              <a:rPr lang="en-US" sz="2400" b="1" dirty="0"/>
              <a:t>three types </a:t>
            </a:r>
            <a:r>
              <a:rPr lang="en-US" sz="2400" dirty="0"/>
              <a:t>of data sets – Training, Dev and Test that are used at various stage of development. </a:t>
            </a:r>
            <a:r>
              <a:rPr lang="en-US" sz="2400" i="1" dirty="0"/>
              <a:t>Training dataset is the largest of three of </a:t>
            </a:r>
            <a:r>
              <a:rPr lang="en-US" sz="2400" i="1" dirty="0" smtClean="0"/>
              <a:t>them.</a:t>
            </a:r>
            <a:endParaRPr lang="en-IN" sz="2400" i="1" dirty="0"/>
          </a:p>
        </p:txBody>
      </p:sp>
    </p:spTree>
    <p:extLst>
      <p:ext uri="{BB962C8B-B14F-4D97-AF65-F5344CB8AC3E}">
        <p14:creationId xmlns:p14="http://schemas.microsoft.com/office/powerpoint/2010/main" val="331714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icrosoft's artificial intelligence programme WISE goes glob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06" y="766165"/>
            <a:ext cx="10790085" cy="5246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98637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40296" y="430940"/>
            <a:ext cx="111034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/>
            <a:r>
              <a:rPr lang="en-IN" sz="2000" b="1" dirty="0" smtClean="0"/>
              <a:t>CODE FOR STEP 3</a:t>
            </a:r>
            <a:r>
              <a:rPr lang="en-IN" b="1" dirty="0" smtClean="0"/>
              <a:t>:</a:t>
            </a:r>
            <a:endParaRPr lang="en-IN" b="1" dirty="0"/>
          </a:p>
          <a:p>
            <a:pPr eaLnBrk="0" hangingPunct="0"/>
            <a:r>
              <a:rPr lang="en-IN" b="1" dirty="0"/>
              <a:t> </a:t>
            </a:r>
            <a:endParaRPr lang="en-IN" dirty="0"/>
          </a:p>
          <a:p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18" y="833718"/>
            <a:ext cx="11416553" cy="563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59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13" y="363071"/>
            <a:ext cx="11416552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03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3">
            <a:extLst>
              <a:ext uri="{FF2B5EF4-FFF2-40B4-BE49-F238E27FC236}">
                <a16:creationId xmlns:a16="http://schemas.microsoft.com/office/drawing/2014/main" id="{78632963-757B-40C2-BB84-FC6107A54D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2853AE55-7E35-44B0-89F1-3F52B262AF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9709" y="253548"/>
            <a:ext cx="5612193" cy="6361598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7">
            <a:extLst>
              <a:ext uri="{FF2B5EF4-FFF2-40B4-BE49-F238E27FC236}">
                <a16:creationId xmlns:a16="http://schemas.microsoft.com/office/drawing/2014/main" id="{DBC4BE4D-4B50-4F51-9F85-4B5D60B02D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7542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3C293F-AAF3-4D74-9CBA-187A990D7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2724" y="836376"/>
            <a:ext cx="5133975" cy="963850"/>
          </a:xfrm>
        </p:spPr>
        <p:txBody>
          <a:bodyPr>
            <a:noAutofit/>
          </a:bodyPr>
          <a:lstStyle/>
          <a:p>
            <a:r>
              <a:rPr lang="en-IN" sz="4400" b="1" dirty="0"/>
              <a:t>Modules of Project</a:t>
            </a:r>
            <a:br>
              <a:rPr lang="en-IN" sz="4400" b="1" dirty="0"/>
            </a:br>
            <a:endParaRPr lang="en-IN" sz="4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05BC5C-03B7-41B0-996B-F3039FF953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84" y="2035470"/>
            <a:ext cx="6026076" cy="27870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3F7900-AA54-4C85-A7EF-7F1B74A799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992" y="4762812"/>
            <a:ext cx="4965438" cy="131584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F2C68-6954-4D3A-8F3D-1B2B6EA0C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6350" y="1953616"/>
            <a:ext cx="4602152" cy="14633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The project will be concluding 2 main modules:</a:t>
            </a:r>
          </a:p>
          <a:p>
            <a:r>
              <a:rPr lang="en-IN" dirty="0"/>
              <a:t>Using framework – Dialog Flow.</a:t>
            </a:r>
          </a:p>
          <a:p>
            <a:r>
              <a:rPr lang="en-IN" dirty="0"/>
              <a:t>Using NLP</a:t>
            </a:r>
            <a:r>
              <a:rPr lang="en-IN" dirty="0" smtClean="0"/>
              <a:t>. (deep learning)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932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B5A6B-EEAC-479B-8BF0-205728FCA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IN" sz="4400" b="1"/>
              <a:t>INNOVATIVES AND USEFULLNESS</a:t>
            </a:r>
            <a:endParaRPr lang="en-IN" sz="440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71CF7B7C-2651-4626-ACC9-185BE4E679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752821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427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">
            <a:extLst>
              <a:ext uri="{FF2B5EF4-FFF2-40B4-BE49-F238E27FC236}">
                <a16:creationId xmlns:a16="http://schemas.microsoft.com/office/drawing/2014/main" id="{AA927C3B-99B6-4CC8-9B17-E037F84995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4" name="Rectangle 8">
            <a:extLst>
              <a:ext uri="{FF2B5EF4-FFF2-40B4-BE49-F238E27FC236}">
                <a16:creationId xmlns:a16="http://schemas.microsoft.com/office/drawing/2014/main" id="{1C1D606D-4DA3-4806-8F40-02982F4AD0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42" y="643464"/>
            <a:ext cx="10905291" cy="55710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</a:ln>
          <a:effectLst>
            <a:softEdge rad="0"/>
          </a:effectLst>
        </p:spPr>
      </p:sp>
      <p:sp useBgFill="1">
        <p:nvSpPr>
          <p:cNvPr id="25" name="Rectangle 10">
            <a:extLst>
              <a:ext uri="{FF2B5EF4-FFF2-40B4-BE49-F238E27FC236}">
                <a16:creationId xmlns:a16="http://schemas.microsoft.com/office/drawing/2014/main" id="{CD7A4F52-D451-483C-8243-5B0F83B91D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680" y="809244"/>
            <a:ext cx="10579608" cy="5239512"/>
          </a:xfrm>
          <a:prstGeom prst="rect">
            <a:avLst/>
          </a:prstGeom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D61F56-9D8C-41E2-8330-EFB550F4C5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6431" y="1260389"/>
            <a:ext cx="6488220" cy="4335616"/>
          </a:xfrm>
        </p:spPr>
        <p:txBody>
          <a:bodyPr>
            <a:normAutofit fontScale="90000"/>
          </a:bodyPr>
          <a:lstStyle/>
          <a:p>
            <a:r>
              <a:rPr lang="en-IN" sz="6000" dirty="0" smtClean="0">
                <a:solidFill>
                  <a:schemeClr val="tx1"/>
                </a:solidFill>
              </a:rPr>
              <a:t>Thankyou !</a:t>
            </a:r>
            <a:br>
              <a:rPr lang="en-IN" sz="6000" dirty="0" smtClean="0">
                <a:solidFill>
                  <a:schemeClr val="tx1"/>
                </a:solidFill>
              </a:rPr>
            </a:br>
            <a:r>
              <a:rPr lang="en-IN" sz="6000" dirty="0">
                <a:solidFill>
                  <a:schemeClr val="tx1"/>
                </a:solidFill>
              </a:rPr>
              <a:t/>
            </a:r>
            <a:br>
              <a:rPr lang="en-IN" sz="6000" dirty="0">
                <a:solidFill>
                  <a:schemeClr val="tx1"/>
                </a:solidFill>
              </a:rPr>
            </a:br>
            <a:r>
              <a:rPr lang="en-IN" sz="3200" dirty="0" err="1" smtClean="0">
                <a:solidFill>
                  <a:schemeClr val="tx1"/>
                </a:solidFill>
              </a:rPr>
              <a:t>Ppt</a:t>
            </a:r>
            <a:r>
              <a:rPr lang="en-IN" sz="3200" dirty="0" smtClean="0">
                <a:solidFill>
                  <a:schemeClr val="tx1"/>
                </a:solidFill>
              </a:rPr>
              <a:t>  by:</a:t>
            </a:r>
            <a:br>
              <a:rPr lang="en-IN" sz="3200" dirty="0" smtClean="0">
                <a:solidFill>
                  <a:schemeClr val="tx1"/>
                </a:solidFill>
              </a:rPr>
            </a:br>
            <a:r>
              <a:rPr lang="en-IN" sz="2800" dirty="0">
                <a:solidFill>
                  <a:schemeClr val="tx1"/>
                </a:solidFill>
                <a:latin typeface="Adobe Caslon Pro" panose="0205050205050A020403" pitchFamily="18" charset="0"/>
              </a:rPr>
              <a:t/>
            </a:r>
            <a:br>
              <a:rPr lang="en-IN" sz="2800" dirty="0">
                <a:solidFill>
                  <a:schemeClr val="tx1"/>
                </a:solidFill>
                <a:latin typeface="Adobe Caslon Pro" panose="0205050205050A020403" pitchFamily="18" charset="0"/>
              </a:rPr>
            </a:br>
            <a:r>
              <a:rPr lang="en-IN" sz="2800" dirty="0" smtClean="0">
                <a:solidFill>
                  <a:schemeClr val="tx1"/>
                </a:solidFill>
                <a:latin typeface="Adobe Caslon Pro" panose="0205050205050A020403" pitchFamily="18" charset="0"/>
              </a:rPr>
              <a:t>Yashika   </a:t>
            </a:r>
            <a:r>
              <a:rPr lang="en-IN" sz="2800" dirty="0" err="1" smtClean="0">
                <a:solidFill>
                  <a:schemeClr val="tx1"/>
                </a:solidFill>
                <a:latin typeface="Adobe Caslon Pro" panose="0205050205050A020403" pitchFamily="18" charset="0"/>
              </a:rPr>
              <a:t>mittal</a:t>
            </a:r>
            <a:r>
              <a:rPr lang="en-IN" sz="2800" dirty="0" smtClean="0">
                <a:solidFill>
                  <a:schemeClr val="tx1"/>
                </a:solidFill>
                <a:latin typeface="Adobe Caslon Pro" panose="0205050205050A020403" pitchFamily="18" charset="0"/>
              </a:rPr>
              <a:t/>
            </a:r>
            <a:br>
              <a:rPr lang="en-IN" sz="2800" dirty="0" smtClean="0">
                <a:solidFill>
                  <a:schemeClr val="tx1"/>
                </a:solidFill>
                <a:latin typeface="Adobe Caslon Pro" panose="0205050205050A020403" pitchFamily="18" charset="0"/>
              </a:rPr>
            </a:br>
            <a:r>
              <a:rPr lang="en-IN" sz="2800" dirty="0" err="1" smtClean="0">
                <a:solidFill>
                  <a:schemeClr val="tx1"/>
                </a:solidFill>
                <a:latin typeface="Adobe Caslon Pro" panose="0205050205050A020403" pitchFamily="18" charset="0"/>
              </a:rPr>
              <a:t>aishwarya</a:t>
            </a:r>
            <a:r>
              <a:rPr lang="en-IN" sz="2800" dirty="0" smtClean="0">
                <a:solidFill>
                  <a:schemeClr val="tx1"/>
                </a:solidFill>
                <a:latin typeface="Adobe Caslon Pro" panose="0205050205050A020403" pitchFamily="18" charset="0"/>
              </a:rPr>
              <a:t>   </a:t>
            </a:r>
            <a:r>
              <a:rPr lang="en-IN" sz="2800" dirty="0" err="1" smtClean="0">
                <a:solidFill>
                  <a:schemeClr val="tx1"/>
                </a:solidFill>
                <a:latin typeface="Adobe Caslon Pro" panose="0205050205050A020403" pitchFamily="18" charset="0"/>
              </a:rPr>
              <a:t>mishara</a:t>
            </a:r>
            <a:r>
              <a:rPr lang="en-IN" sz="2800" dirty="0" smtClean="0">
                <a:solidFill>
                  <a:schemeClr val="tx1"/>
                </a:solidFill>
                <a:latin typeface="Adobe Caslon Pro" panose="0205050205050A020403" pitchFamily="18" charset="0"/>
              </a:rPr>
              <a:t/>
            </a:r>
            <a:br>
              <a:rPr lang="en-IN" sz="2800" dirty="0" smtClean="0">
                <a:solidFill>
                  <a:schemeClr val="tx1"/>
                </a:solidFill>
                <a:latin typeface="Adobe Caslon Pro" panose="0205050205050A020403" pitchFamily="18" charset="0"/>
              </a:rPr>
            </a:br>
            <a:r>
              <a:rPr lang="en-IN" sz="2800" dirty="0" err="1" smtClean="0">
                <a:solidFill>
                  <a:schemeClr val="tx1"/>
                </a:solidFill>
                <a:latin typeface="Adobe Caslon Pro" panose="0205050205050A020403" pitchFamily="18" charset="0"/>
              </a:rPr>
              <a:t>abhinav</a:t>
            </a:r>
            <a:r>
              <a:rPr lang="en-IN" sz="2800" dirty="0" smtClean="0">
                <a:solidFill>
                  <a:schemeClr val="tx1"/>
                </a:solidFill>
                <a:latin typeface="Adobe Caslon Pro" panose="0205050205050A020403" pitchFamily="18" charset="0"/>
              </a:rPr>
              <a:t>  </a:t>
            </a:r>
            <a:r>
              <a:rPr lang="en-IN" sz="2800" dirty="0" err="1" smtClean="0">
                <a:solidFill>
                  <a:schemeClr val="tx1"/>
                </a:solidFill>
                <a:latin typeface="Adobe Caslon Pro" panose="0205050205050A020403" pitchFamily="18" charset="0"/>
              </a:rPr>
              <a:t>pathak</a:t>
            </a:r>
            <a:r>
              <a:rPr lang="en-IN" sz="3200" dirty="0" smtClean="0">
                <a:solidFill>
                  <a:schemeClr val="tx1"/>
                </a:solidFill>
              </a:rPr>
              <a:t/>
            </a:r>
            <a:br>
              <a:rPr lang="en-IN" sz="3200" dirty="0" smtClean="0">
                <a:solidFill>
                  <a:schemeClr val="tx1"/>
                </a:solidFill>
              </a:rPr>
            </a:br>
            <a:r>
              <a:rPr lang="en-IN" sz="6000" dirty="0" smtClean="0">
                <a:solidFill>
                  <a:schemeClr val="tx1"/>
                </a:solidFill>
              </a:rPr>
              <a:t/>
            </a:r>
            <a:br>
              <a:rPr lang="en-IN" sz="6000" dirty="0" smtClean="0">
                <a:solidFill>
                  <a:schemeClr val="tx1"/>
                </a:solidFill>
              </a:rPr>
            </a:br>
            <a:endParaRPr lang="en-IN" sz="600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12">
            <a:extLst>
              <a:ext uri="{FF2B5EF4-FFF2-40B4-BE49-F238E27FC236}">
                <a16:creationId xmlns:a16="http://schemas.microsoft.com/office/drawing/2014/main" id="{23413C9D-32A8-4475-92E1-327E029906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9145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F5A1A-2AF8-4F5D-96EA-E2F185D0C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Chatbot will comprise of:</a:t>
            </a:r>
            <a:r>
              <a:rPr lang="en-IN" sz="4400" b="1" dirty="0"/>
              <a:t/>
            </a:r>
            <a:br>
              <a:rPr lang="en-IN" sz="4400" b="1" dirty="0"/>
            </a:br>
            <a:endParaRPr lang="en-IN" sz="44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53B0B27-9FDD-4B7B-A391-C74386921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4950979"/>
              </p:ext>
            </p:extLst>
          </p:nvPr>
        </p:nvGraphicFramePr>
        <p:xfrm>
          <a:off x="1066800" y="1895475"/>
          <a:ext cx="10058400" cy="4200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460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B03A1-4FB7-41FC-AEBF-3C530CECA64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IN" sz="2600" b="1" dirty="0"/>
              <a:t>User request analysis</a:t>
            </a:r>
          </a:p>
          <a:p>
            <a:pPr marL="0" indent="0" algn="ctr">
              <a:buNone/>
            </a:pPr>
            <a:r>
              <a:rPr lang="en-IN" sz="1900" dirty="0"/>
              <a:t>This is the first task that a Chabot performs. It analyses the user’s request to identify the user intent and to extract relevant entities.</a:t>
            </a:r>
          </a:p>
          <a:p>
            <a:pPr marL="0" indent="0">
              <a:buNone/>
            </a:pPr>
            <a:endParaRPr lang="en-IN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E07EF0-1177-47D4-97CA-5E673754FC5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IN" sz="2200" b="1" dirty="0"/>
              <a:t>Returning the response</a:t>
            </a:r>
          </a:p>
          <a:p>
            <a:pPr marL="0" lvl="0" indent="0">
              <a:buNone/>
            </a:pPr>
            <a:r>
              <a:rPr lang="en-IN" sz="1700" dirty="0"/>
              <a:t>Once the user’s intent has been identified, the Chabot must provide the most appropriate response for the user’s request. The answer may be: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700" dirty="0"/>
              <a:t>A generic and predefined text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700" dirty="0"/>
              <a:t>A text retrieved from a knowledge base that contains different answers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700" dirty="0"/>
              <a:t>A contextualized piece of information based on data the user has provided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700" dirty="0"/>
              <a:t>Data stored in enterprise systems.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700" dirty="0"/>
              <a:t>A disambiguating question that helps the Chabot to correctly understand the user’s   request.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2AE435-C1B7-4C5B-8088-2A0252DB6179}"/>
              </a:ext>
            </a:extLst>
          </p:cNvPr>
          <p:cNvSpPr/>
          <p:nvPr/>
        </p:nvSpPr>
        <p:spPr>
          <a:xfrm>
            <a:off x="709612" y="660423"/>
            <a:ext cx="10772775" cy="117668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b="1" dirty="0">
                <a:solidFill>
                  <a:schemeClr val="bg2"/>
                </a:solidFill>
              </a:rPr>
              <a:t>Working of Chatbot</a:t>
            </a:r>
            <a:endParaRPr lang="en-IN" sz="4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97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596E6-3CF9-4390-8AD2-5150830F9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IN" b="1"/>
              <a:t>FEASIBILITY STUDY</a:t>
            </a:r>
            <a:endParaRPr lang="en-IN"/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312D48E4-AC11-49A5-91EF-AE0F56A580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5431479"/>
              </p:ext>
            </p:extLst>
          </p:nvPr>
        </p:nvGraphicFramePr>
        <p:xfrm>
          <a:off x="781049" y="2014194"/>
          <a:ext cx="10639425" cy="4201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712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B6EE7E08-B389-43E5-B019-1B0A8ACBBD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98FD13-3878-4BE6-8892-09A02450CDF6}"/>
              </a:ext>
            </a:extLst>
          </p:cNvPr>
          <p:cNvPicPr/>
          <p:nvPr/>
        </p:nvPicPr>
        <p:blipFill rotWithShape="1">
          <a:blip r:embed="rId2"/>
          <a:srcRect l="27222" t="31265" r="28529" b="19748"/>
          <a:stretch/>
        </p:blipFill>
        <p:spPr bwMode="auto">
          <a:xfrm>
            <a:off x="727654" y="1764256"/>
            <a:ext cx="5367165" cy="3342295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E60D94A5-8A09-4BAB-8F7C-69BC34C54D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A1AE32B-3A6E-4C5E-8FEB-73861B9A26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FEC0A2-3CF9-445A-BC42-86DED4258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4082" y="642594"/>
            <a:ext cx="4472921" cy="1643928"/>
          </a:xfrm>
        </p:spPr>
        <p:txBody>
          <a:bodyPr>
            <a:normAutofit/>
          </a:bodyPr>
          <a:lstStyle/>
          <a:p>
            <a:r>
              <a:rPr lang="en-IN" sz="4400" b="1" dirty="0"/>
              <a:t>Architectural Design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01DE3-17B4-46DD-9BB4-C312CB32D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4082" y="2385390"/>
            <a:ext cx="4472922" cy="364964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 smtClean="0"/>
              <a:t>Assistant</a:t>
            </a:r>
            <a:r>
              <a:rPr lang="en-IN" dirty="0" smtClean="0"/>
              <a:t> : Users </a:t>
            </a:r>
            <a:r>
              <a:rPr lang="en-IN" dirty="0"/>
              <a:t>will interact with the chatbot from the web client and Google assistant app for Android devices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b="1" dirty="0" smtClean="0"/>
              <a:t>Form of interaction </a:t>
            </a:r>
            <a:r>
              <a:rPr lang="en-IN" dirty="0" smtClean="0"/>
              <a:t>: Users </a:t>
            </a:r>
            <a:r>
              <a:rPr lang="en-IN" dirty="0"/>
              <a:t>will carry out their interaction with the chatbot in the form natural language voice or text-based phrases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b="1" dirty="0" smtClean="0"/>
              <a:t>Response</a:t>
            </a:r>
            <a:r>
              <a:rPr lang="en-IN" dirty="0" smtClean="0"/>
              <a:t> : With </a:t>
            </a:r>
            <a:r>
              <a:rPr lang="en-IN" dirty="0"/>
              <a:t>the Google assistant integration, users will receive rich responses</a:t>
            </a:r>
            <a:r>
              <a:rPr lang="en-IN" dirty="0" smtClean="0"/>
              <a:t>, </a:t>
            </a:r>
            <a:r>
              <a:rPr lang="en-IN" dirty="0"/>
              <a:t>such </a:t>
            </a:r>
            <a:r>
              <a:rPr lang="en-IN" dirty="0" smtClean="0"/>
              <a:t>as :</a:t>
            </a:r>
          </a:p>
          <a:p>
            <a:pPr marL="0" indent="0">
              <a:buNone/>
            </a:pPr>
            <a:r>
              <a:rPr lang="en-IN" dirty="0" smtClean="0"/>
              <a:t>images</a:t>
            </a:r>
            <a:r>
              <a:rPr lang="en-IN" dirty="0"/>
              <a:t>, and cards thus improving ease of use and interaction experience for users as less typing and effort .</a:t>
            </a:r>
            <a:r>
              <a:rPr lang="en-IN" dirty="0" smtClean="0"/>
              <a:t>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358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26202-FDB3-4D41-AC67-8C9DF2525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 fontScale="90000"/>
          </a:bodyPr>
          <a:lstStyle/>
          <a:p>
            <a:r>
              <a:rPr lang="en-IN" sz="6000" b="1" dirty="0" smtClean="0"/>
              <a:t>IMPLEMENTING METHODOLOGY</a:t>
            </a:r>
            <a:endParaRPr lang="en-I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E3DE6-7D01-415E-B6C5-DFD066990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6485467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 marL="457200" indent="-457200">
              <a:buFont typeface="+mj-lt"/>
              <a:buAutoNum type="arabicPeriod"/>
            </a:pPr>
            <a:r>
              <a:rPr lang="en-IN" sz="2800" b="1" dirty="0" smtClean="0"/>
              <a:t>Dialog </a:t>
            </a:r>
            <a:r>
              <a:rPr lang="en-IN" sz="2800" b="1" dirty="0"/>
              <a:t>Flow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</a:t>
            </a:r>
            <a:r>
              <a:rPr lang="en-IN" dirty="0" smtClean="0"/>
              <a:t>Strategy / Steps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</a:t>
            </a:r>
            <a:r>
              <a:rPr lang="en-IN" dirty="0" smtClean="0"/>
              <a:t>Associated link to see implemented bot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Screenshots of chat with bot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 smtClean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  <p:pic>
        <p:nvPicPr>
          <p:cNvPr id="19" name="Graphic 6" descr="Presentation with Checklist">
            <a:extLst>
              <a:ext uri="{FF2B5EF4-FFF2-40B4-BE49-F238E27FC236}">
                <a16:creationId xmlns:a16="http://schemas.microsoft.com/office/drawing/2014/main" id="{62D0AF66-050F-4C10-A607-81D3368321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020571" y="2467986"/>
            <a:ext cx="3019646" cy="301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74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B6EE7E08-B389-43E5-B019-1B0A8ACBBD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7E5D7C75-4ECE-4EA6-93E5-0CCF48B54D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54" y="2397607"/>
            <a:ext cx="6396239" cy="2062785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E60D94A5-8A09-4BAB-8F7C-69BC34C54D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A1AE32B-3A6E-4C5E-8FEB-73861B9A26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FEC0A2-3CF9-445A-BC42-86DED4258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4082" y="642594"/>
            <a:ext cx="4472921" cy="1643928"/>
          </a:xfrm>
        </p:spPr>
        <p:txBody>
          <a:bodyPr>
            <a:normAutofit/>
          </a:bodyPr>
          <a:lstStyle/>
          <a:p>
            <a:r>
              <a:rPr lang="en-IN" sz="4400" b="1"/>
              <a:t>Dialog Flow</a:t>
            </a:r>
            <a:endParaRPr lang="en-IN" sz="4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01DE3-17B4-46DD-9BB4-C312CB32D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4082" y="2385390"/>
            <a:ext cx="4472922" cy="36496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In this method </a:t>
            </a:r>
            <a:r>
              <a:rPr lang="en-IN" dirty="0" smtClean="0"/>
              <a:t>following </a:t>
            </a:r>
            <a:r>
              <a:rPr lang="en-IN" b="1" dirty="0" smtClean="0"/>
              <a:t>steps</a:t>
            </a:r>
            <a:r>
              <a:rPr lang="en-IN" dirty="0" smtClean="0"/>
              <a:t> will be followed and they are :</a:t>
            </a:r>
          </a:p>
          <a:p>
            <a:pPr marL="0" indent="0">
              <a:buNone/>
            </a:pPr>
            <a:r>
              <a:rPr lang="en-IN" dirty="0" smtClean="0"/>
              <a:t>1</a:t>
            </a:r>
            <a:r>
              <a:rPr lang="en-IN" dirty="0"/>
              <a:t>. Contexts</a:t>
            </a:r>
          </a:p>
          <a:p>
            <a:pPr marL="0" indent="0">
              <a:buNone/>
            </a:pPr>
            <a:r>
              <a:rPr lang="en-IN" dirty="0"/>
              <a:t>2. Training phases</a:t>
            </a:r>
          </a:p>
          <a:p>
            <a:pPr marL="0" indent="0">
              <a:buNone/>
            </a:pPr>
            <a:r>
              <a:rPr lang="en-IN" dirty="0"/>
              <a:t>3. Action and parameters</a:t>
            </a:r>
          </a:p>
          <a:p>
            <a:pPr marL="0" indent="0">
              <a:buNone/>
            </a:pPr>
            <a:r>
              <a:rPr lang="en-IN" dirty="0"/>
              <a:t>4. Responses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49450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">
      <a:dk1>
        <a:srgbClr val="000000"/>
      </a:dk1>
      <a:lt1>
        <a:srgbClr val="FFFFFF"/>
      </a:lt1>
      <a:dk2>
        <a:srgbClr val="243341"/>
      </a:dk2>
      <a:lt2>
        <a:srgbClr val="E8E5E2"/>
      </a:lt2>
      <a:accent1>
        <a:srgbClr val="87A5BE"/>
      </a:accent1>
      <a:accent2>
        <a:srgbClr val="77ABAE"/>
      </a:accent2>
      <a:accent3>
        <a:srgbClr val="81AA9B"/>
      </a:accent3>
      <a:accent4>
        <a:srgbClr val="77AF84"/>
      </a:accent4>
      <a:accent5>
        <a:srgbClr val="89AA81"/>
      </a:accent5>
      <a:accent6>
        <a:srgbClr val="94A873"/>
      </a:accent6>
      <a:hlink>
        <a:srgbClr val="A07C5D"/>
      </a:hlink>
      <a:folHlink>
        <a:srgbClr val="7F7F7F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867</Words>
  <Application>Microsoft Office PowerPoint</Application>
  <PresentationFormat>Widescreen</PresentationFormat>
  <Paragraphs>135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Adobe Caslon Pro</vt:lpstr>
      <vt:lpstr>Arial</vt:lpstr>
      <vt:lpstr>Garamond</vt:lpstr>
      <vt:lpstr>Georgia</vt:lpstr>
      <vt:lpstr>Wingdings</vt:lpstr>
      <vt:lpstr>SavonVTI</vt:lpstr>
      <vt:lpstr>PROJECT PHASE-2</vt:lpstr>
      <vt:lpstr>INTRODUCTION</vt:lpstr>
      <vt:lpstr>Modules of Project </vt:lpstr>
      <vt:lpstr>Chatbot will comprise of: </vt:lpstr>
      <vt:lpstr>PowerPoint Presentation</vt:lpstr>
      <vt:lpstr>FEASIBILITY STUDY</vt:lpstr>
      <vt:lpstr>Architectural Design</vt:lpstr>
      <vt:lpstr>IMPLEMENTING METHODOLOGY</vt:lpstr>
      <vt:lpstr>Dialog Flow</vt:lpstr>
      <vt:lpstr>See the dialogue flow implementation .</vt:lpstr>
      <vt:lpstr>Implementation</vt:lpstr>
      <vt:lpstr>IMPLEMENTING  METHODOLOGY</vt:lpstr>
      <vt:lpstr>NLP (Natural Language Processing):</vt:lpstr>
      <vt:lpstr>WORK  PROGRESS</vt:lpstr>
      <vt:lpstr>DATA PRE-PROCESSING</vt:lpstr>
      <vt:lpstr>PowerPoint Presentation</vt:lpstr>
      <vt:lpstr>STEP 1 CODE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SEQUENCE TO SEQUENCE MODEL</vt:lpstr>
      <vt:lpstr>PowerPoint Presentation</vt:lpstr>
      <vt:lpstr>PowerPoint Presentation</vt:lpstr>
      <vt:lpstr>DATA TRAINING</vt:lpstr>
      <vt:lpstr>PowerPoint Presentation</vt:lpstr>
      <vt:lpstr>PowerPoint Presentation</vt:lpstr>
      <vt:lpstr>PowerPoint Presentation</vt:lpstr>
      <vt:lpstr>INNOVATIVES AND USEFULLNESS</vt:lpstr>
      <vt:lpstr>Thankyou !  Ppt  by:  Yashika   mittal aishwarya   mishara abhinav  pathak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PHASE-1</dc:title>
  <dc:creator>Abhinav Pathak</dc:creator>
  <cp:lastModifiedBy>Aishwarya Mishra</cp:lastModifiedBy>
  <cp:revision>36</cp:revision>
  <dcterms:created xsi:type="dcterms:W3CDTF">2019-11-18T22:42:33Z</dcterms:created>
  <dcterms:modified xsi:type="dcterms:W3CDTF">2020-04-16T16:49:55Z</dcterms:modified>
</cp:coreProperties>
</file>