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66" r:id="rId4"/>
  </p:sldMasterIdLst>
  <p:notesMasterIdLst>
    <p:notesMasterId r:id="rId48"/>
  </p:notesMasterIdLst>
  <p:handoutMasterIdLst>
    <p:handoutMasterId r:id="rId49"/>
  </p:handoutMasterIdLst>
  <p:sldIdLst>
    <p:sldId id="256" r:id="rId5"/>
    <p:sldId id="301" r:id="rId6"/>
    <p:sldId id="264" r:id="rId7"/>
    <p:sldId id="325" r:id="rId8"/>
    <p:sldId id="324" r:id="rId9"/>
    <p:sldId id="326" r:id="rId10"/>
    <p:sldId id="296" r:id="rId11"/>
    <p:sldId id="327" r:id="rId12"/>
    <p:sldId id="328" r:id="rId13"/>
    <p:sldId id="329" r:id="rId14"/>
    <p:sldId id="330" r:id="rId15"/>
    <p:sldId id="331" r:id="rId16"/>
    <p:sldId id="332" r:id="rId17"/>
    <p:sldId id="333" r:id="rId18"/>
    <p:sldId id="334" r:id="rId19"/>
    <p:sldId id="335" r:id="rId20"/>
    <p:sldId id="336" r:id="rId21"/>
    <p:sldId id="345" r:id="rId22"/>
    <p:sldId id="337" r:id="rId23"/>
    <p:sldId id="338" r:id="rId24"/>
    <p:sldId id="339" r:id="rId25"/>
    <p:sldId id="340" r:id="rId26"/>
    <p:sldId id="341" r:id="rId27"/>
    <p:sldId id="342" r:id="rId28"/>
    <p:sldId id="343" r:id="rId29"/>
    <p:sldId id="344" r:id="rId30"/>
    <p:sldId id="346" r:id="rId31"/>
    <p:sldId id="348" r:id="rId32"/>
    <p:sldId id="347" r:id="rId33"/>
    <p:sldId id="349" r:id="rId34"/>
    <p:sldId id="350" r:id="rId35"/>
    <p:sldId id="351" r:id="rId36"/>
    <p:sldId id="352" r:id="rId37"/>
    <p:sldId id="353" r:id="rId38"/>
    <p:sldId id="354" r:id="rId39"/>
    <p:sldId id="355" r:id="rId40"/>
    <p:sldId id="356" r:id="rId41"/>
    <p:sldId id="357" r:id="rId42"/>
    <p:sldId id="358" r:id="rId43"/>
    <p:sldId id="359" r:id="rId44"/>
    <p:sldId id="360" r:id="rId45"/>
    <p:sldId id="361" r:id="rId46"/>
    <p:sldId id="362"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130" autoAdjust="0"/>
    <p:restoredTop sz="92549" autoAdjust="0"/>
  </p:normalViewPr>
  <p:slideViewPr>
    <p:cSldViewPr snapToGrid="0">
      <p:cViewPr varScale="1">
        <p:scale>
          <a:sx n="76" d="100"/>
          <a:sy n="76" d="100"/>
        </p:scale>
        <p:origin x="802" y="62"/>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commentAuthors" Target="commentAuthors.xml"/><Relationship Id="rId55" Type="http://schemas.microsoft.com/office/2018/10/relationships/authors" Target="author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E715216-707F-48D2-961C-226B28EB570D}" type="doc">
      <dgm:prSet loTypeId="urn:microsoft.com/office/officeart/2009/3/layout/DescendingProcess" loCatId="process" qsTypeId="urn:microsoft.com/office/officeart/2005/8/quickstyle/simple1" qsCatId="simple" csTypeId="urn:microsoft.com/office/officeart/2005/8/colors/colorful5" csCatId="colorful" phldr="1"/>
      <dgm:spPr/>
      <dgm:t>
        <a:bodyPr/>
        <a:lstStyle/>
        <a:p>
          <a:endParaRPr lang="en-IN"/>
        </a:p>
      </dgm:t>
    </dgm:pt>
    <dgm:pt modelId="{F86EB4A7-7226-4340-AEF8-3F7892E2DE14}">
      <dgm:prSet phldrT="[Text]"/>
      <dgm:spPr/>
      <dgm:t>
        <a:bodyPr/>
        <a:lstStyle/>
        <a:p>
          <a:endParaRPr lang="en-IN" dirty="0"/>
        </a:p>
      </dgm:t>
    </dgm:pt>
    <dgm:pt modelId="{738C5DF5-9292-41FB-BC19-EA6E4A4529D2}" type="sibTrans" cxnId="{CE01C4A4-3971-440B-BFB7-28CACC6CEB23}">
      <dgm:prSet/>
      <dgm:spPr/>
      <dgm:t>
        <a:bodyPr/>
        <a:lstStyle/>
        <a:p>
          <a:endParaRPr lang="en-IN"/>
        </a:p>
      </dgm:t>
    </dgm:pt>
    <dgm:pt modelId="{F89384AA-C650-495B-B2AD-E1A4E8B4661D}" type="parTrans" cxnId="{CE01C4A4-3971-440B-BFB7-28CACC6CEB23}">
      <dgm:prSet/>
      <dgm:spPr/>
      <dgm:t>
        <a:bodyPr/>
        <a:lstStyle/>
        <a:p>
          <a:endParaRPr lang="en-IN"/>
        </a:p>
      </dgm:t>
    </dgm:pt>
    <dgm:pt modelId="{86BBD06A-3D47-4746-AA14-E1CCF8177B16}" type="pres">
      <dgm:prSet presAssocID="{AE715216-707F-48D2-961C-226B28EB570D}" presName="Name0" presStyleCnt="0">
        <dgm:presLayoutVars>
          <dgm:chMax val="7"/>
          <dgm:chPref val="5"/>
        </dgm:presLayoutVars>
      </dgm:prSet>
      <dgm:spPr/>
    </dgm:pt>
    <dgm:pt modelId="{2E20E080-AB94-46E8-9A20-49262A7AC6D9}" type="pres">
      <dgm:prSet presAssocID="{AE715216-707F-48D2-961C-226B28EB570D}" presName="arrowNode" presStyleLbl="node1" presStyleIdx="0" presStyleCnt="1"/>
      <dgm:spPr/>
    </dgm:pt>
    <dgm:pt modelId="{3FC8A940-D815-45CD-B700-F6ABD5C9EFEC}" type="pres">
      <dgm:prSet presAssocID="{F86EB4A7-7226-4340-AEF8-3F7892E2DE14}" presName="txNode1" presStyleLbl="revTx" presStyleIdx="0" presStyleCnt="1">
        <dgm:presLayoutVars>
          <dgm:bulletEnabled val="1"/>
        </dgm:presLayoutVars>
      </dgm:prSet>
      <dgm:spPr/>
    </dgm:pt>
  </dgm:ptLst>
  <dgm:cxnLst>
    <dgm:cxn modelId="{78A97149-8D09-4318-A75D-7500749C9263}" type="presOf" srcId="{AE715216-707F-48D2-961C-226B28EB570D}" destId="{86BBD06A-3D47-4746-AA14-E1CCF8177B16}" srcOrd="0" destOrd="0" presId="urn:microsoft.com/office/officeart/2009/3/layout/DescendingProcess"/>
    <dgm:cxn modelId="{1C55CB4D-F708-45D8-806A-EE3AEFAF68B7}" type="presOf" srcId="{F86EB4A7-7226-4340-AEF8-3F7892E2DE14}" destId="{3FC8A940-D815-45CD-B700-F6ABD5C9EFEC}" srcOrd="0" destOrd="0" presId="urn:microsoft.com/office/officeart/2009/3/layout/DescendingProcess"/>
    <dgm:cxn modelId="{CE01C4A4-3971-440B-BFB7-28CACC6CEB23}" srcId="{AE715216-707F-48D2-961C-226B28EB570D}" destId="{F86EB4A7-7226-4340-AEF8-3F7892E2DE14}" srcOrd="0" destOrd="0" parTransId="{F89384AA-C650-495B-B2AD-E1A4E8B4661D}" sibTransId="{738C5DF5-9292-41FB-BC19-EA6E4A4529D2}"/>
    <dgm:cxn modelId="{AD2C4A7B-0A11-474A-B44C-5C5FDC476945}" type="presParOf" srcId="{86BBD06A-3D47-4746-AA14-E1CCF8177B16}" destId="{2E20E080-AB94-46E8-9A20-49262A7AC6D9}" srcOrd="0" destOrd="0" presId="urn:microsoft.com/office/officeart/2009/3/layout/DescendingProcess"/>
    <dgm:cxn modelId="{63FCC487-27C4-4F67-BCEA-4F1AA0CA2555}" type="presParOf" srcId="{86BBD06A-3D47-4746-AA14-E1CCF8177B16}" destId="{3FC8A940-D815-45CD-B700-F6ABD5C9EFEC}" srcOrd="1" destOrd="0" presId="urn:microsoft.com/office/officeart/2009/3/layout/Descending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E715216-707F-48D2-961C-226B28EB570D}" type="doc">
      <dgm:prSet loTypeId="urn:microsoft.com/office/officeart/2009/3/layout/DescendingProcess" loCatId="process" qsTypeId="urn:microsoft.com/office/officeart/2005/8/quickstyle/simple1" qsCatId="simple" csTypeId="urn:microsoft.com/office/officeart/2005/8/colors/colorful5" csCatId="colorful" phldr="1"/>
      <dgm:spPr/>
      <dgm:t>
        <a:bodyPr/>
        <a:lstStyle/>
        <a:p>
          <a:endParaRPr lang="en-IN"/>
        </a:p>
      </dgm:t>
    </dgm:pt>
    <dgm:pt modelId="{F86EB4A7-7226-4340-AEF8-3F7892E2DE14}">
      <dgm:prSet phldrT="[Text]"/>
      <dgm:spPr/>
      <dgm:t>
        <a:bodyPr/>
        <a:lstStyle/>
        <a:p>
          <a:endParaRPr lang="en-IN" dirty="0"/>
        </a:p>
      </dgm:t>
    </dgm:pt>
    <dgm:pt modelId="{738C5DF5-9292-41FB-BC19-EA6E4A4529D2}" type="sibTrans" cxnId="{CE01C4A4-3971-440B-BFB7-28CACC6CEB23}">
      <dgm:prSet/>
      <dgm:spPr/>
      <dgm:t>
        <a:bodyPr/>
        <a:lstStyle/>
        <a:p>
          <a:endParaRPr lang="en-IN"/>
        </a:p>
      </dgm:t>
    </dgm:pt>
    <dgm:pt modelId="{F89384AA-C650-495B-B2AD-E1A4E8B4661D}" type="parTrans" cxnId="{CE01C4A4-3971-440B-BFB7-28CACC6CEB23}">
      <dgm:prSet/>
      <dgm:spPr/>
      <dgm:t>
        <a:bodyPr/>
        <a:lstStyle/>
        <a:p>
          <a:endParaRPr lang="en-IN"/>
        </a:p>
      </dgm:t>
    </dgm:pt>
    <dgm:pt modelId="{86BBD06A-3D47-4746-AA14-E1CCF8177B16}" type="pres">
      <dgm:prSet presAssocID="{AE715216-707F-48D2-961C-226B28EB570D}" presName="Name0" presStyleCnt="0">
        <dgm:presLayoutVars>
          <dgm:chMax val="7"/>
          <dgm:chPref val="5"/>
        </dgm:presLayoutVars>
      </dgm:prSet>
      <dgm:spPr/>
    </dgm:pt>
    <dgm:pt modelId="{2E20E080-AB94-46E8-9A20-49262A7AC6D9}" type="pres">
      <dgm:prSet presAssocID="{AE715216-707F-48D2-961C-226B28EB570D}" presName="arrowNode" presStyleLbl="node1" presStyleIdx="0" presStyleCnt="1" custFlipVert="0" custFlipHor="1" custScaleX="170908"/>
      <dgm:spPr/>
    </dgm:pt>
    <dgm:pt modelId="{3FC8A940-D815-45CD-B700-F6ABD5C9EFEC}" type="pres">
      <dgm:prSet presAssocID="{F86EB4A7-7226-4340-AEF8-3F7892E2DE14}" presName="txNode1" presStyleLbl="revTx" presStyleIdx="0" presStyleCnt="1">
        <dgm:presLayoutVars>
          <dgm:bulletEnabled val="1"/>
        </dgm:presLayoutVars>
      </dgm:prSet>
      <dgm:spPr/>
    </dgm:pt>
  </dgm:ptLst>
  <dgm:cxnLst>
    <dgm:cxn modelId="{78A97149-8D09-4318-A75D-7500749C9263}" type="presOf" srcId="{AE715216-707F-48D2-961C-226B28EB570D}" destId="{86BBD06A-3D47-4746-AA14-E1CCF8177B16}" srcOrd="0" destOrd="0" presId="urn:microsoft.com/office/officeart/2009/3/layout/DescendingProcess"/>
    <dgm:cxn modelId="{1C55CB4D-F708-45D8-806A-EE3AEFAF68B7}" type="presOf" srcId="{F86EB4A7-7226-4340-AEF8-3F7892E2DE14}" destId="{3FC8A940-D815-45CD-B700-F6ABD5C9EFEC}" srcOrd="0" destOrd="0" presId="urn:microsoft.com/office/officeart/2009/3/layout/DescendingProcess"/>
    <dgm:cxn modelId="{CE01C4A4-3971-440B-BFB7-28CACC6CEB23}" srcId="{AE715216-707F-48D2-961C-226B28EB570D}" destId="{F86EB4A7-7226-4340-AEF8-3F7892E2DE14}" srcOrd="0" destOrd="0" parTransId="{F89384AA-C650-495B-B2AD-E1A4E8B4661D}" sibTransId="{738C5DF5-9292-41FB-BC19-EA6E4A4529D2}"/>
    <dgm:cxn modelId="{AD2C4A7B-0A11-474A-B44C-5C5FDC476945}" type="presParOf" srcId="{86BBD06A-3D47-4746-AA14-E1CCF8177B16}" destId="{2E20E080-AB94-46E8-9A20-49262A7AC6D9}" srcOrd="0" destOrd="0" presId="urn:microsoft.com/office/officeart/2009/3/layout/DescendingProcess"/>
    <dgm:cxn modelId="{63FCC487-27C4-4F67-BCEA-4F1AA0CA2555}" type="presParOf" srcId="{86BBD06A-3D47-4746-AA14-E1CCF8177B16}" destId="{3FC8A940-D815-45CD-B700-F6ABD5C9EFEC}" srcOrd="1" destOrd="0" presId="urn:microsoft.com/office/officeart/2009/3/layout/Descending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E715216-707F-48D2-961C-226B28EB570D}" type="doc">
      <dgm:prSet loTypeId="urn:microsoft.com/office/officeart/2009/3/layout/DescendingProcess" loCatId="process" qsTypeId="urn:microsoft.com/office/officeart/2005/8/quickstyle/simple1" qsCatId="simple" csTypeId="urn:microsoft.com/office/officeart/2005/8/colors/colorful5" csCatId="colorful" phldr="1"/>
      <dgm:spPr/>
      <dgm:t>
        <a:bodyPr/>
        <a:lstStyle/>
        <a:p>
          <a:endParaRPr lang="en-IN"/>
        </a:p>
      </dgm:t>
    </dgm:pt>
    <dgm:pt modelId="{F86EB4A7-7226-4340-AEF8-3F7892E2DE14}">
      <dgm:prSet phldrT="[Text]"/>
      <dgm:spPr/>
      <dgm:t>
        <a:bodyPr/>
        <a:lstStyle/>
        <a:p>
          <a:endParaRPr lang="en-IN" dirty="0"/>
        </a:p>
      </dgm:t>
    </dgm:pt>
    <dgm:pt modelId="{738C5DF5-9292-41FB-BC19-EA6E4A4529D2}" type="sibTrans" cxnId="{CE01C4A4-3971-440B-BFB7-28CACC6CEB23}">
      <dgm:prSet/>
      <dgm:spPr/>
      <dgm:t>
        <a:bodyPr/>
        <a:lstStyle/>
        <a:p>
          <a:endParaRPr lang="en-IN"/>
        </a:p>
      </dgm:t>
    </dgm:pt>
    <dgm:pt modelId="{F89384AA-C650-495B-B2AD-E1A4E8B4661D}" type="parTrans" cxnId="{CE01C4A4-3971-440B-BFB7-28CACC6CEB23}">
      <dgm:prSet/>
      <dgm:spPr/>
      <dgm:t>
        <a:bodyPr/>
        <a:lstStyle/>
        <a:p>
          <a:endParaRPr lang="en-IN"/>
        </a:p>
      </dgm:t>
    </dgm:pt>
    <dgm:pt modelId="{86BBD06A-3D47-4746-AA14-E1CCF8177B16}" type="pres">
      <dgm:prSet presAssocID="{AE715216-707F-48D2-961C-226B28EB570D}" presName="Name0" presStyleCnt="0">
        <dgm:presLayoutVars>
          <dgm:chMax val="7"/>
          <dgm:chPref val="5"/>
        </dgm:presLayoutVars>
      </dgm:prSet>
      <dgm:spPr/>
    </dgm:pt>
    <dgm:pt modelId="{2E20E080-AB94-46E8-9A20-49262A7AC6D9}" type="pres">
      <dgm:prSet presAssocID="{AE715216-707F-48D2-961C-226B28EB570D}" presName="arrowNode" presStyleLbl="node1" presStyleIdx="0" presStyleCnt="1" custFlipVert="0" custFlipHor="1" custScaleX="170908"/>
      <dgm:spPr/>
    </dgm:pt>
    <dgm:pt modelId="{3FC8A940-D815-45CD-B700-F6ABD5C9EFEC}" type="pres">
      <dgm:prSet presAssocID="{F86EB4A7-7226-4340-AEF8-3F7892E2DE14}" presName="txNode1" presStyleLbl="revTx" presStyleIdx="0" presStyleCnt="1">
        <dgm:presLayoutVars>
          <dgm:bulletEnabled val="1"/>
        </dgm:presLayoutVars>
      </dgm:prSet>
      <dgm:spPr/>
    </dgm:pt>
  </dgm:ptLst>
  <dgm:cxnLst>
    <dgm:cxn modelId="{78A97149-8D09-4318-A75D-7500749C9263}" type="presOf" srcId="{AE715216-707F-48D2-961C-226B28EB570D}" destId="{86BBD06A-3D47-4746-AA14-E1CCF8177B16}" srcOrd="0" destOrd="0" presId="urn:microsoft.com/office/officeart/2009/3/layout/DescendingProcess"/>
    <dgm:cxn modelId="{1C55CB4D-F708-45D8-806A-EE3AEFAF68B7}" type="presOf" srcId="{F86EB4A7-7226-4340-AEF8-3F7892E2DE14}" destId="{3FC8A940-D815-45CD-B700-F6ABD5C9EFEC}" srcOrd="0" destOrd="0" presId="urn:microsoft.com/office/officeart/2009/3/layout/DescendingProcess"/>
    <dgm:cxn modelId="{CE01C4A4-3971-440B-BFB7-28CACC6CEB23}" srcId="{AE715216-707F-48D2-961C-226B28EB570D}" destId="{F86EB4A7-7226-4340-AEF8-3F7892E2DE14}" srcOrd="0" destOrd="0" parTransId="{F89384AA-C650-495B-B2AD-E1A4E8B4661D}" sibTransId="{738C5DF5-9292-41FB-BC19-EA6E4A4529D2}"/>
    <dgm:cxn modelId="{AD2C4A7B-0A11-474A-B44C-5C5FDC476945}" type="presParOf" srcId="{86BBD06A-3D47-4746-AA14-E1CCF8177B16}" destId="{2E20E080-AB94-46E8-9A20-49262A7AC6D9}" srcOrd="0" destOrd="0" presId="urn:microsoft.com/office/officeart/2009/3/layout/DescendingProcess"/>
    <dgm:cxn modelId="{63FCC487-27C4-4F67-BCEA-4F1AA0CA2555}" type="presParOf" srcId="{86BBD06A-3D47-4746-AA14-E1CCF8177B16}" destId="{3FC8A940-D815-45CD-B700-F6ABD5C9EFEC}" srcOrd="1" destOrd="0" presId="urn:microsoft.com/office/officeart/2009/3/layout/Descending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20E080-AB94-46E8-9A20-49262A7AC6D9}">
      <dsp:nvSpPr>
        <dsp:cNvPr id="0" name=""/>
        <dsp:cNvSpPr/>
      </dsp:nvSpPr>
      <dsp:spPr>
        <a:xfrm rot="4396374">
          <a:off x="386577" y="210599"/>
          <a:ext cx="913615" cy="637133"/>
        </a:xfrm>
        <a:prstGeom prst="swooshArrow">
          <a:avLst>
            <a:gd name="adj1" fmla="val 16310"/>
            <a:gd name="adj2" fmla="val 3137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FC8A940-D815-45CD-B700-F6ABD5C9EFEC}">
      <dsp:nvSpPr>
        <dsp:cNvPr id="0" name=""/>
        <dsp:cNvSpPr/>
      </dsp:nvSpPr>
      <dsp:spPr>
        <a:xfrm>
          <a:off x="325331" y="0"/>
          <a:ext cx="430741" cy="1693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00" tIns="12700" rIns="12700" bIns="12700" numCol="1" spcCol="1270" anchor="b" anchorCtr="0">
          <a:noAutofit/>
        </a:bodyPr>
        <a:lstStyle/>
        <a:p>
          <a:pPr marL="0" lvl="0" indent="0" algn="ctr" defTabSz="444500">
            <a:lnSpc>
              <a:spcPct val="90000"/>
            </a:lnSpc>
            <a:spcBef>
              <a:spcPct val="0"/>
            </a:spcBef>
            <a:spcAft>
              <a:spcPct val="35000"/>
            </a:spcAft>
            <a:buNone/>
          </a:pPr>
          <a:endParaRPr lang="en-IN" sz="1000" kern="1200" dirty="0"/>
        </a:p>
      </dsp:txBody>
      <dsp:txXfrm>
        <a:off x="325331" y="0"/>
        <a:ext cx="430741" cy="16933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20E080-AB94-46E8-9A20-49262A7AC6D9}">
      <dsp:nvSpPr>
        <dsp:cNvPr id="0" name=""/>
        <dsp:cNvSpPr/>
      </dsp:nvSpPr>
      <dsp:spPr>
        <a:xfrm rot="17203626" flipH="1">
          <a:off x="452618" y="-144727"/>
          <a:ext cx="700042" cy="1347787"/>
        </a:xfrm>
        <a:prstGeom prst="swooshArrow">
          <a:avLst>
            <a:gd name="adj1" fmla="val 16310"/>
            <a:gd name="adj2" fmla="val 3137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FC8A940-D815-45CD-B700-F6ABD5C9EFEC}">
      <dsp:nvSpPr>
        <dsp:cNvPr id="0" name=""/>
        <dsp:cNvSpPr/>
      </dsp:nvSpPr>
      <dsp:spPr>
        <a:xfrm>
          <a:off x="284585" y="0"/>
          <a:ext cx="430741" cy="1693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00" tIns="12700" rIns="12700" bIns="12700" numCol="1" spcCol="1270" anchor="b" anchorCtr="0">
          <a:noAutofit/>
        </a:bodyPr>
        <a:lstStyle/>
        <a:p>
          <a:pPr marL="0" lvl="0" indent="0" algn="ctr" defTabSz="444500">
            <a:lnSpc>
              <a:spcPct val="90000"/>
            </a:lnSpc>
            <a:spcBef>
              <a:spcPct val="0"/>
            </a:spcBef>
            <a:spcAft>
              <a:spcPct val="35000"/>
            </a:spcAft>
            <a:buNone/>
          </a:pPr>
          <a:endParaRPr lang="en-IN" sz="1000" kern="1200" dirty="0"/>
        </a:p>
      </dsp:txBody>
      <dsp:txXfrm>
        <a:off x="284585" y="0"/>
        <a:ext cx="430741" cy="16933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20E080-AB94-46E8-9A20-49262A7AC6D9}">
      <dsp:nvSpPr>
        <dsp:cNvPr id="0" name=""/>
        <dsp:cNvSpPr/>
      </dsp:nvSpPr>
      <dsp:spPr>
        <a:xfrm rot="17203626" flipH="1">
          <a:off x="452618" y="-144727"/>
          <a:ext cx="700042" cy="1347787"/>
        </a:xfrm>
        <a:prstGeom prst="swooshArrow">
          <a:avLst>
            <a:gd name="adj1" fmla="val 16310"/>
            <a:gd name="adj2" fmla="val 3137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FC8A940-D815-45CD-B700-F6ABD5C9EFEC}">
      <dsp:nvSpPr>
        <dsp:cNvPr id="0" name=""/>
        <dsp:cNvSpPr/>
      </dsp:nvSpPr>
      <dsp:spPr>
        <a:xfrm>
          <a:off x="284585" y="0"/>
          <a:ext cx="430741" cy="1693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00" tIns="12700" rIns="12700" bIns="12700" numCol="1" spcCol="1270" anchor="b" anchorCtr="0">
          <a:noAutofit/>
        </a:bodyPr>
        <a:lstStyle/>
        <a:p>
          <a:pPr marL="0" lvl="0" indent="0" algn="ctr" defTabSz="444500">
            <a:lnSpc>
              <a:spcPct val="90000"/>
            </a:lnSpc>
            <a:spcBef>
              <a:spcPct val="0"/>
            </a:spcBef>
            <a:spcAft>
              <a:spcPct val="35000"/>
            </a:spcAft>
            <a:buNone/>
          </a:pPr>
          <a:endParaRPr lang="en-IN" sz="1000" kern="1200" dirty="0"/>
        </a:p>
      </dsp:txBody>
      <dsp:txXfrm>
        <a:off x="284585" y="0"/>
        <a:ext cx="430741" cy="169333"/>
      </dsp:txXfrm>
    </dsp:sp>
  </dsp:spTree>
</dsp:drawing>
</file>

<file path=ppt/diagrams/layout1.xml><?xml version="1.0" encoding="utf-8"?>
<dgm:layoutDef xmlns:dgm="http://schemas.openxmlformats.org/drawingml/2006/diagram" xmlns:a="http://schemas.openxmlformats.org/drawingml/2006/main" uniqueId="urn:microsoft.com/office/officeart/2009/3/layout/DescendingProcess">
  <dgm:title val=""/>
  <dgm:desc val=""/>
  <dgm:catLst>
    <dgm:cat type="process" pri="23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clrData>
  <dgm:layoutNode name="Name0">
    <dgm:varLst>
      <dgm:chMax val="7"/>
      <dgm:chPref val="5"/>
    </dgm:varLst>
    <dgm:alg type="composite">
      <dgm:param type="ar" val="1.1"/>
    </dgm:alg>
    <dgm:shape xmlns:r="http://schemas.openxmlformats.org/officeDocument/2006/relationships" r:blip="">
      <dgm:adjLst/>
    </dgm:shape>
    <dgm:choose name="Name1">
      <dgm:if name="Name2" axis="ch" ptType="node" func="cnt" op="equ" val="1">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Lst>
      </dgm:if>
      <dgm:if name="Name3" axis="ch" ptType="node" func="cnt" op="equ" val="2">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
          <dgm:constr type="b" for="ch" forName="txNode2" refType="h"/>
          <dgm:constr type="r" for="ch" forName="txNode2" refType="w"/>
          <dgm:constr type="h" for="ch" forName="txNode2" refType="h" fact="0.16"/>
        </dgm:constrLst>
      </dgm:if>
      <dgm:if name="Name4" axis="ch" ptType="node" func="cnt" op="equ" val="3">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6"/>
          <dgm:constr type="ctrY" for="ch" forName="txNode2" refType="h" fact="0.3992"/>
          <dgm:constr type="r" for="ch" forName="txNode2" refType="w"/>
          <dgm:constr type="h" for="ch" forName="txNode2" refType="h" fact="0.16"/>
          <dgm:constr type="l" for="ch" forName="txNode3" refType="w" fact="0.5"/>
          <dgm:constr type="b" for="ch" forName="txNode3" refType="h"/>
          <dgm:constr type="r" for="ch" forName="txNode3" refType="w"/>
          <dgm:constr type="h" for="ch" forName="txNode3" refType="h" fact="0.16"/>
          <dgm:constr type="ctrX" for="ch" forName="dotNode2" refType="w" fact="0.4782"/>
          <dgm:constr type="ctrY" for="ch" forName="dotNode2" refType="h" fact="0.3992"/>
          <dgm:constr type="h" for="ch" forName="dotNode2" refType="h" fact="0.0218"/>
          <dgm:constr type="w" for="ch" forName="dotNode2" refType="h" refFor="ch" refForName="dotNode2"/>
        </dgm:constrLst>
      </dgm:if>
      <dgm:if name="Name5" axis="ch" ptType="node" func="cnt" op="equ" val="4">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9"/>
          <dgm:constr type="ctrY" for="ch" forName="txNode2" refType="h" fact="0.3153"/>
          <dgm:constr type="r" for="ch" forName="txNode2" refType="w"/>
          <dgm:constr type="h" for="ch" forName="txNode2" refType="h" fact="0.16"/>
          <dgm:constr type="l" for="ch" forName="txNode3" refType="w" fact="0"/>
          <dgm:constr type="ctrY" for="ch" forName="txNode3" refType="h" fact="0.5004"/>
          <dgm:constr type="r" for="ch" forName="txNode3" refType="w" fact="0.5"/>
          <dgm:constr type="h" for="ch" forName="txNode3" refType="h" fact="0.16"/>
          <dgm:constr type="l" for="ch" forName="txNode4" refType="w" fact="0.5"/>
          <dgm:constr type="b" for="ch" forName="txNode4" refType="h"/>
          <dgm:constr type="r" for="ch" forName="txNode4" refType="w"/>
          <dgm:constr type="h" for="ch" forName="txNode4" refType="h" fact="0.16"/>
          <dgm:constr type="ctrX" for="ch" forName="dotNode2" refType="w" fact="0.39"/>
          <dgm:constr type="ctrY" for="ch" forName="dotNode2" refType="h" fact="0.3153"/>
          <dgm:constr type="h" for="ch" forName="dotNode2" refType="h" fact="0.0218"/>
          <dgm:constr type="w" for="ch" forName="dotNode2" refType="h" refFor="ch" refForName="dotNode2"/>
          <dgm:constr type="ctrX" for="ch" forName="dotNode3" refType="w" fact="0.5626"/>
          <dgm:constr type="ctrY" for="ch" forName="dotNode3" refType="h" fact="0.5004"/>
          <dgm:constr type="h" for="ch" forName="dotNode3" refType="h" fact="0.0218"/>
          <dgm:constr type="w" for="ch" forName="dotNode3" refType="h" refFor="ch" refForName="dotNode3"/>
        </dgm:constrLst>
      </dgm:if>
      <dgm:if name="Name6" axis="ch" ptType="node" func="cnt" op="equ" val="5">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6"/>
          <dgm:constr type="ctrY" for="ch" forName="txNode2" refType="h" fact="0.2885"/>
          <dgm:constr type="r" for="ch" forName="txNode2" refType="w"/>
          <dgm:constr type="h" for="ch" forName="txNode2" refType="h" fact="0.16"/>
          <dgm:constr type="l" for="ch" forName="txNode3" refType="w" fact="0"/>
          <dgm:constr type="ctrY" for="ch" forName="txNode3" refType="h" fact="0.4089"/>
          <dgm:constr type="r" for="ch" forName="txNode3" refType="w" fact="0.43"/>
          <dgm:constr type="h" for="ch" forName="txNode3" refType="h" fact="0.16"/>
          <dgm:constr type="l" for="ch" forName="txNode4" refType="w" fact="0.67"/>
          <dgm:constr type="ctrY" for="ch" forName="txNode4" refType="h" fact="0.5497"/>
          <dgm:constr type="r" for="ch" forName="txNode4" refType="w"/>
          <dgm:constr type="h" for="ch" forName="txNode4" refType="h" fact="0.16"/>
          <dgm:constr type="l" for="ch" forName="txNode5" refType="w" fact="0.5"/>
          <dgm:constr type="b" for="ch" forName="txNode5" refType="h"/>
          <dgm:constr type="r" for="ch" forName="txNode5" refType="w"/>
          <dgm:constr type="h" for="ch" forName="txNode5" refType="h" fact="0.16"/>
          <dgm:constr type="ctrX" for="ch" forName="dotNode2" refType="w" fact="0.3565"/>
          <dgm:constr type="ctrY" for="ch" forName="dotNode2" refType="h" fact="0.2885"/>
          <dgm:constr type="h" for="ch" forName="dotNode2" refType="h" fact="0.0218"/>
          <dgm:constr type="w" for="ch" forName="dotNode2" refType="h" refFor="ch" refForName="dotNode2"/>
          <dgm:constr type="ctrX" for="ch" forName="dotNode3" refType="w" fact="0.4922"/>
          <dgm:constr type="ctrY" for="ch" forName="dotNode3" refType="h" fact="0.4089"/>
          <dgm:constr type="h" for="ch" forName="dotNode3" refType="h" fact="0.0218"/>
          <dgm:constr type="w" for="ch" forName="dotNode3" refType="h" refFor="ch" refForName="dotNode3"/>
          <dgm:constr type="ctrX" for="ch" forName="dotNode4" refType="w" fact="0.5939"/>
          <dgm:constr type="ctrY" for="ch" forName="dotNode4" refType="h" fact="0.5497"/>
          <dgm:constr type="h" for="ch" forName="dotNode4" refType="h" fact="0.0218"/>
          <dgm:constr type="w" for="ch" forName="dotNode4" refType="h" refFor="ch" refForName="dotNode4"/>
        </dgm:constrLst>
      </dgm:if>
      <dgm:if name="Name7" axis="ch" ptType="node" func="cnt" op="equ" val="6">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5"/>
          <dgm:constr type="ctrY" for="ch" forName="txNode2" refType="h" fact="0.2693"/>
          <dgm:constr type="r" for="ch" forName="txNode2" refType="w"/>
          <dgm:constr type="h" for="ch" forName="txNode2" refType="h" fact="0.16"/>
          <dgm:constr type="l" for="ch" forName="txNode3" refType="w" fact="0"/>
          <dgm:constr type="ctrY" for="ch" forName="txNode3" refType="h" fact="0.3638"/>
          <dgm:constr type="r" for="ch" forName="txNode3" refType="w" fact="0.37"/>
          <dgm:constr type="h" for="ch" forName="txNode3" refType="h" fact="0.16"/>
          <dgm:constr type="l" for="ch" forName="txNode4" refType="w" fact="0.63"/>
          <dgm:constr type="ctrY" for="ch" forName="txNode4" refType="h" fact="0.4744"/>
          <dgm:constr type="r" for="ch" forName="txNode4" refType="w"/>
          <dgm:constr type="h" for="ch" forName="txNode4" refType="h" fact="0.16"/>
          <dgm:constr type="l" for="ch" forName="txNode5" refType="w" fact="0"/>
          <dgm:constr type="ctrY" for="ch" forName="txNode5" refType="h" fact="0.5961"/>
          <dgm:constr type="r" for="ch" forName="txNode5" refType="w" fact="0.55"/>
          <dgm:constr type="h" for="ch" forName="txNode5" refType="h" fact="0.16"/>
          <dgm:constr type="l" for="ch" forName="txNode6" refType="w" fact="0.5"/>
          <dgm:constr type="b" for="ch" forName="txNode6" refType="h"/>
          <dgm:constr type="r" for="ch" forName="txNode6" refType="w"/>
          <dgm:constr type="h" for="ch" forName="txNode6"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419"/>
          <dgm:constr type="ctrY" for="ch" forName="dotNode3" refType="h" fact="0.3638"/>
          <dgm:constr type="h" for="ch" forName="dotNode3" refType="h" fact="0.0218"/>
          <dgm:constr type="w" for="ch" forName="dotNode3" refType="h" refFor="ch" refForName="dotNode3"/>
          <dgm:constr type="ctrX" for="ch" forName="dotNode4" refType="w" fact="0.5425"/>
          <dgm:constr type="ctrY" for="ch" forName="dotNode4" refType="h" fact="0.4744"/>
          <dgm:constr type="h" for="ch" forName="dotNode4" refType="h" fact="0.0218"/>
          <dgm:constr type="w" for="ch" forName="dotNode4" refType="h" refFor="ch" refForName="dotNode4"/>
          <dgm:constr type="ctrX" for="ch" forName="dotNode5" refType="w" fact="0.6153"/>
          <dgm:constr type="ctrY" for="ch" forName="dotNode5" refType="h" fact="0.5961"/>
          <dgm:constr type="h" for="ch" forName="dotNode5" refType="h" fact="0.0218"/>
          <dgm:constr type="w" for="ch" forName="dotNode5" refType="h" refFor="ch" refForName="dotNode5"/>
        </dgm:constrLst>
      </dgm:if>
      <dgm:else name="Name8">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4"/>
          <dgm:constr type="ctrY" for="ch" forName="txNode2" refType="h" fact="0.2693"/>
          <dgm:constr type="r" for="ch" forName="txNode2" refType="w"/>
          <dgm:constr type="h" for="ch" forName="txNode2" refType="h" fact="0.16"/>
          <dgm:constr type="l" for="ch" forName="txNode3" refType="w" fact="0"/>
          <dgm:constr type="ctrY" for="ch" forName="txNode3" refType="h" fact="0.3424"/>
          <dgm:constr type="r" for="ch" forName="txNode3" refType="w" fact="0.33"/>
          <dgm:constr type="h" for="ch" forName="txNode3" refType="h" fact="0.16"/>
          <dgm:constr type="l" for="ch" forName="txNode4" refType="w" fact="0.61"/>
          <dgm:constr type="ctrY" for="ch" forName="txNode4" refType="h" fact="0.4276"/>
          <dgm:constr type="r" for="ch" forName="txNode4" refType="w"/>
          <dgm:constr type="h" for="ch" forName="txNode4" refType="h" fact="0.16"/>
          <dgm:constr type="l" for="ch" forName="txNode5" refType="w" fact="0"/>
          <dgm:constr type="ctrY" for="ch" forName="txNode5" refType="h" fact="0.5218"/>
          <dgm:constr type="r" for="ch" forName="txNode5" refType="w" fact="0.5"/>
          <dgm:constr type="h" for="ch" forName="txNode5" refType="h" fact="0.16"/>
          <dgm:constr type="l" for="ch" forName="txNode6" refType="w" fact="0.71"/>
          <dgm:constr type="ctrY" for="ch" forName="txNode6" refType="h" fact="0.6179"/>
          <dgm:constr type="r" for="ch" forName="txNode6" refType="w"/>
          <dgm:constr type="h" for="ch" forName="txNode6" refType="h" fact="0.16"/>
          <dgm:constr type="l" for="ch" forName="txNode7" refType="w" fact="0.5"/>
          <dgm:constr type="b" for="ch" forName="txNode7" refType="h"/>
          <dgm:constr type="r" for="ch" forName="txNode7" refType="w"/>
          <dgm:constr type="h" for="ch" forName="txNode7"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25"/>
          <dgm:constr type="ctrY" for="ch" forName="dotNode3" refType="h" fact="0.3424"/>
          <dgm:constr type="h" for="ch" forName="dotNode3" refType="h" fact="0.0218"/>
          <dgm:constr type="w" for="ch" forName="dotNode3" refType="h" refFor="ch" refForName="dotNode3"/>
          <dgm:constr type="ctrX" for="ch" forName="dotNode4" refType="w" fact="0.505"/>
          <dgm:constr type="ctrY" for="ch" forName="dotNode4" refType="h" fact="0.4276"/>
          <dgm:constr type="h" for="ch" forName="dotNode4" refType="h" fact="0.0218"/>
          <dgm:constr type="w" for="ch" forName="dotNode4" refType="h" refFor="ch" refForName="dotNode4"/>
          <dgm:constr type="ctrX" for="ch" forName="dotNode5" refType="w" fact="0.5742"/>
          <dgm:constr type="ctrY" for="ch" forName="dotNode5" refType="h" fact="0.5218"/>
          <dgm:constr type="h" for="ch" forName="dotNode5" refType="h" fact="0.0218"/>
          <dgm:constr type="w" for="ch" forName="dotNode5" refType="h" refFor="ch" refForName="dotNode5"/>
          <dgm:constr type="ctrX" for="ch" forName="dotNode6" refType="w" fact="0.63"/>
          <dgm:constr type="ctrY" for="ch" forName="dotNode6" refType="h" fact="0.6179"/>
          <dgm:constr type="h" for="ch" forName="dotNode6" refType="h" fact="0.0218"/>
          <dgm:constr type="w" for="ch" forName="dotNode6" refType="h" refFor="ch" refForName="dotNode6"/>
        </dgm:constrLst>
      </dgm:else>
    </dgm:choose>
    <dgm:forEach name="Name9" axis="self" ptType="parTrans">
      <dgm:forEach name="Name10" axis="self" ptType="sibTrans" st="2">
        <dgm:forEach name="dotRepeat" axis="self">
          <dgm:layoutNode name="dotRepeatNode" styleLbl="fgShp">
            <dgm:alg type="sp"/>
            <dgm:shape xmlns:r="http://schemas.openxmlformats.org/officeDocument/2006/relationships" type="ellipse" r:blip="">
              <dgm:adjLst/>
            </dgm:shape>
            <dgm:presOf axis="self"/>
          </dgm:layoutNode>
        </dgm:forEach>
      </dgm:forEach>
    </dgm:forEach>
    <dgm:choose name="Name11">
      <dgm:if name="Name12" axis="ch" ptType="node" func="cnt" op="gte" val="1">
        <dgm:layoutNode name="arrowNode" styleLbl="node1">
          <dgm:alg type="sp"/>
          <dgm:shape xmlns:r="http://schemas.openxmlformats.org/officeDocument/2006/relationships" rot="73.2729" type="swooshArrow" r:blip="">
            <dgm:adjLst>
              <dgm:adj idx="1" val="0.1631"/>
              <dgm:adj idx="2" val="0.3137"/>
            </dgm:adjLst>
          </dgm:shape>
          <dgm:presOf/>
        </dgm:layoutNode>
      </dgm:if>
      <dgm:else name="Name13"/>
    </dgm:choose>
    <dgm:forEach name="Name14" axis="ch" ptType="node" cnt="1">
      <dgm:layoutNode name="txNode1" styleLbl="revTx">
        <dgm:varLst>
          <dgm:bulletEnabled val="1"/>
        </dgm:varLst>
        <dgm:alg type="tx">
          <dgm:param type="txAnchorVert" val="b"/>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15" axis="ch" ptType="node" st="2" cnt="1">
      <dgm:layoutNode name="txNode2" styleLbl="revTx">
        <dgm:varLst>
          <dgm:bulletEnabled val="1"/>
        </dgm:varLst>
        <dgm:choose name="Name16">
          <dgm:if name="Name17" axis="self" ptType="node" func="revPos" op="equ" val="1">
            <dgm:alg type="tx">
              <dgm:param type="txAnchorVert" val="t"/>
            </dgm:alg>
          </dgm:if>
          <dgm:if name="Name18" axis="self" ptType="node" func="posOdd" op="equ" val="1">
            <dgm:alg type="tx">
              <dgm:param type="parTxLTRAlign" val="r"/>
              <dgm:param type="parTxRTLAlign" val="r"/>
            </dgm:alg>
          </dgm:if>
          <dgm:else name="Name1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0">
        <dgm:if name="Name21" axis="par ch" ptType="all node" func="cnt" op="neq" val="2">
          <dgm:forEach name="Name22" axis="follow" ptType="sibTrans" cnt="1">
            <dgm:layoutNode name="dotNode2">
              <dgm:alg type="sp"/>
              <dgm:shape xmlns:r="http://schemas.openxmlformats.org/officeDocument/2006/relationships" r:blip="">
                <dgm:adjLst/>
              </dgm:shape>
              <dgm:presOf/>
              <dgm:forEach name="Name23" ref="dotRepeat"/>
            </dgm:layoutNode>
          </dgm:forEach>
        </dgm:if>
        <dgm:else name="Name24"/>
      </dgm:choose>
    </dgm:forEach>
    <dgm:forEach name="Name25" axis="ch" ptType="node" st="3" cnt="1">
      <dgm:layoutNode name="txNode3" styleLbl="revTx">
        <dgm:varLst>
          <dgm:bulletEnabled val="1"/>
        </dgm:varLst>
        <dgm:choose name="Name26">
          <dgm:if name="Name27" axis="self" ptType="node" func="revPos" op="equ" val="1">
            <dgm:alg type="tx">
              <dgm:param type="txAnchorVert" val="t"/>
            </dgm:alg>
          </dgm:if>
          <dgm:if name="Name28" axis="self" ptType="node" func="posOdd" op="equ" val="1">
            <dgm:alg type="tx">
              <dgm:param type="parTxLTRAlign" val="r"/>
              <dgm:param type="parTxRTLAlign" val="r"/>
            </dgm:alg>
          </dgm:if>
          <dgm:else name="Name2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30">
        <dgm:if name="Name31" axis="par ch" ptType="all node" func="cnt" op="neq" val="3">
          <dgm:forEach name="Name32" axis="follow" ptType="sibTrans" cnt="1">
            <dgm:layoutNode name="dotNode3">
              <dgm:alg type="sp"/>
              <dgm:shape xmlns:r="http://schemas.openxmlformats.org/officeDocument/2006/relationships" r:blip="">
                <dgm:adjLst/>
              </dgm:shape>
              <dgm:presOf/>
              <dgm:forEach name="Name33" ref="dotRepeat"/>
            </dgm:layoutNode>
          </dgm:forEach>
        </dgm:if>
        <dgm:else name="Name34"/>
      </dgm:choose>
    </dgm:forEach>
    <dgm:forEach name="Name35" axis="ch" ptType="node" st="4" cnt="1">
      <dgm:layoutNode name="txNode4" styleLbl="revTx">
        <dgm:varLst>
          <dgm:bulletEnabled val="1"/>
        </dgm:varLst>
        <dgm:choose name="Name36">
          <dgm:if name="Name37" axis="self" ptType="node" func="revPos" op="equ" val="1">
            <dgm:alg type="tx">
              <dgm:param type="txAnchorVert" val="t"/>
            </dgm:alg>
          </dgm:if>
          <dgm:if name="Name38" axis="self" ptType="node" func="posOdd" op="equ" val="1">
            <dgm:alg type="tx">
              <dgm:param type="parTxLTRAlign" val="r"/>
              <dgm:param type="parTxRTLAlign" val="r"/>
            </dgm:alg>
          </dgm:if>
          <dgm:else name="Name3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40">
        <dgm:if name="Name41" axis="par ch" ptType="all node" func="cnt" op="neq" val="4">
          <dgm:forEach name="Name42" axis="follow" ptType="sibTrans" cnt="1">
            <dgm:layoutNode name="dotNode4">
              <dgm:alg type="sp"/>
              <dgm:shape xmlns:r="http://schemas.openxmlformats.org/officeDocument/2006/relationships" r:blip="">
                <dgm:adjLst/>
              </dgm:shape>
              <dgm:presOf/>
              <dgm:forEach name="Name43" ref="dotRepeat"/>
            </dgm:layoutNode>
          </dgm:forEach>
        </dgm:if>
        <dgm:else name="Name44"/>
      </dgm:choose>
    </dgm:forEach>
    <dgm:forEach name="Name45" axis="ch" ptType="node" st="5" cnt="1">
      <dgm:layoutNode name="txNode5" styleLbl="revTx">
        <dgm:varLst>
          <dgm:bulletEnabled val="1"/>
        </dgm:varLst>
        <dgm:choose name="Name46">
          <dgm:if name="Name47" axis="self" ptType="node" func="revPos" op="equ" val="1">
            <dgm:alg type="tx">
              <dgm:param type="txAnchorVert" val="t"/>
            </dgm:alg>
          </dgm:if>
          <dgm:if name="Name48" axis="self" ptType="node" func="posOdd" op="equ" val="1">
            <dgm:alg type="tx">
              <dgm:param type="parTxLTRAlign" val="r"/>
              <dgm:param type="parTxRTLAlign" val="r"/>
            </dgm:alg>
          </dgm:if>
          <dgm:else name="Name4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50">
        <dgm:if name="Name51" axis="par ch" ptType="all node" func="cnt" op="neq" val="5">
          <dgm:forEach name="Name52" axis="follow" ptType="sibTrans" cnt="1">
            <dgm:layoutNode name="dotNode5">
              <dgm:alg type="sp"/>
              <dgm:shape xmlns:r="http://schemas.openxmlformats.org/officeDocument/2006/relationships" r:blip="">
                <dgm:adjLst/>
              </dgm:shape>
              <dgm:presOf/>
              <dgm:forEach name="Name53" ref="dotRepeat"/>
            </dgm:layoutNode>
          </dgm:forEach>
        </dgm:if>
        <dgm:else name="Name54"/>
      </dgm:choose>
    </dgm:forEach>
    <dgm:forEach name="Name55" axis="ch" ptType="node" st="6" cnt="1">
      <dgm:layoutNode name="txNode6" styleLbl="revTx">
        <dgm:varLst>
          <dgm:bulletEnabled val="1"/>
        </dgm:varLst>
        <dgm:choose name="Name56">
          <dgm:if name="Name57" axis="self" ptType="node" func="revPos" op="equ" val="1">
            <dgm:alg type="tx">
              <dgm:param type="txAnchorVert" val="t"/>
            </dgm:alg>
          </dgm:if>
          <dgm:if name="Name58" axis="self" ptType="node" func="posOdd" op="equ" val="1">
            <dgm:alg type="tx">
              <dgm:param type="parTxLTRAlign" val="r"/>
              <dgm:param type="parTxRTLAlign" val="r"/>
            </dgm:alg>
          </dgm:if>
          <dgm:else name="Name5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60">
        <dgm:if name="Name61" axis="par ch" ptType="all node" func="cnt" op="neq" val="6">
          <dgm:forEach name="Name62" axis="follow" ptType="sibTrans" cnt="1">
            <dgm:layoutNode name="dotNode6">
              <dgm:alg type="sp"/>
              <dgm:shape xmlns:r="http://schemas.openxmlformats.org/officeDocument/2006/relationships" r:blip="">
                <dgm:adjLst/>
              </dgm:shape>
              <dgm:presOf/>
              <dgm:forEach name="Name63" ref="dotRepeat"/>
            </dgm:layoutNode>
          </dgm:forEach>
        </dgm:if>
        <dgm:else name="Name64"/>
      </dgm:choose>
    </dgm:forEach>
    <dgm:forEach name="Name65" axis="ch" ptType="node" st="7" cnt="1">
      <dgm:layoutNode name="txNode7" styleLbl="revTx">
        <dgm:varLst>
          <dgm:bulletEnabled val="1"/>
        </dgm:varLst>
        <dgm:alg type="tx">
          <dgm:param type="txAnchorVert" val="t"/>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9/3/layout/DescendingProcess">
  <dgm:title val=""/>
  <dgm:desc val=""/>
  <dgm:catLst>
    <dgm:cat type="process" pri="23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clrData>
  <dgm:layoutNode name="Name0">
    <dgm:varLst>
      <dgm:chMax val="7"/>
      <dgm:chPref val="5"/>
    </dgm:varLst>
    <dgm:alg type="composite">
      <dgm:param type="ar" val="1.1"/>
    </dgm:alg>
    <dgm:shape xmlns:r="http://schemas.openxmlformats.org/officeDocument/2006/relationships" r:blip="">
      <dgm:adjLst/>
    </dgm:shape>
    <dgm:choose name="Name1">
      <dgm:if name="Name2" axis="ch" ptType="node" func="cnt" op="equ" val="1">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Lst>
      </dgm:if>
      <dgm:if name="Name3" axis="ch" ptType="node" func="cnt" op="equ" val="2">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
          <dgm:constr type="b" for="ch" forName="txNode2" refType="h"/>
          <dgm:constr type="r" for="ch" forName="txNode2" refType="w"/>
          <dgm:constr type="h" for="ch" forName="txNode2" refType="h" fact="0.16"/>
        </dgm:constrLst>
      </dgm:if>
      <dgm:if name="Name4" axis="ch" ptType="node" func="cnt" op="equ" val="3">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6"/>
          <dgm:constr type="ctrY" for="ch" forName="txNode2" refType="h" fact="0.3992"/>
          <dgm:constr type="r" for="ch" forName="txNode2" refType="w"/>
          <dgm:constr type="h" for="ch" forName="txNode2" refType="h" fact="0.16"/>
          <dgm:constr type="l" for="ch" forName="txNode3" refType="w" fact="0.5"/>
          <dgm:constr type="b" for="ch" forName="txNode3" refType="h"/>
          <dgm:constr type="r" for="ch" forName="txNode3" refType="w"/>
          <dgm:constr type="h" for="ch" forName="txNode3" refType="h" fact="0.16"/>
          <dgm:constr type="ctrX" for="ch" forName="dotNode2" refType="w" fact="0.4782"/>
          <dgm:constr type="ctrY" for="ch" forName="dotNode2" refType="h" fact="0.3992"/>
          <dgm:constr type="h" for="ch" forName="dotNode2" refType="h" fact="0.0218"/>
          <dgm:constr type="w" for="ch" forName="dotNode2" refType="h" refFor="ch" refForName="dotNode2"/>
        </dgm:constrLst>
      </dgm:if>
      <dgm:if name="Name5" axis="ch" ptType="node" func="cnt" op="equ" val="4">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9"/>
          <dgm:constr type="ctrY" for="ch" forName="txNode2" refType="h" fact="0.3153"/>
          <dgm:constr type="r" for="ch" forName="txNode2" refType="w"/>
          <dgm:constr type="h" for="ch" forName="txNode2" refType="h" fact="0.16"/>
          <dgm:constr type="l" for="ch" forName="txNode3" refType="w" fact="0"/>
          <dgm:constr type="ctrY" for="ch" forName="txNode3" refType="h" fact="0.5004"/>
          <dgm:constr type="r" for="ch" forName="txNode3" refType="w" fact="0.5"/>
          <dgm:constr type="h" for="ch" forName="txNode3" refType="h" fact="0.16"/>
          <dgm:constr type="l" for="ch" forName="txNode4" refType="w" fact="0.5"/>
          <dgm:constr type="b" for="ch" forName="txNode4" refType="h"/>
          <dgm:constr type="r" for="ch" forName="txNode4" refType="w"/>
          <dgm:constr type="h" for="ch" forName="txNode4" refType="h" fact="0.16"/>
          <dgm:constr type="ctrX" for="ch" forName="dotNode2" refType="w" fact="0.39"/>
          <dgm:constr type="ctrY" for="ch" forName="dotNode2" refType="h" fact="0.3153"/>
          <dgm:constr type="h" for="ch" forName="dotNode2" refType="h" fact="0.0218"/>
          <dgm:constr type="w" for="ch" forName="dotNode2" refType="h" refFor="ch" refForName="dotNode2"/>
          <dgm:constr type="ctrX" for="ch" forName="dotNode3" refType="w" fact="0.5626"/>
          <dgm:constr type="ctrY" for="ch" forName="dotNode3" refType="h" fact="0.5004"/>
          <dgm:constr type="h" for="ch" forName="dotNode3" refType="h" fact="0.0218"/>
          <dgm:constr type="w" for="ch" forName="dotNode3" refType="h" refFor="ch" refForName="dotNode3"/>
        </dgm:constrLst>
      </dgm:if>
      <dgm:if name="Name6" axis="ch" ptType="node" func="cnt" op="equ" val="5">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6"/>
          <dgm:constr type="ctrY" for="ch" forName="txNode2" refType="h" fact="0.2885"/>
          <dgm:constr type="r" for="ch" forName="txNode2" refType="w"/>
          <dgm:constr type="h" for="ch" forName="txNode2" refType="h" fact="0.16"/>
          <dgm:constr type="l" for="ch" forName="txNode3" refType="w" fact="0"/>
          <dgm:constr type="ctrY" for="ch" forName="txNode3" refType="h" fact="0.4089"/>
          <dgm:constr type="r" for="ch" forName="txNode3" refType="w" fact="0.43"/>
          <dgm:constr type="h" for="ch" forName="txNode3" refType="h" fact="0.16"/>
          <dgm:constr type="l" for="ch" forName="txNode4" refType="w" fact="0.67"/>
          <dgm:constr type="ctrY" for="ch" forName="txNode4" refType="h" fact="0.5497"/>
          <dgm:constr type="r" for="ch" forName="txNode4" refType="w"/>
          <dgm:constr type="h" for="ch" forName="txNode4" refType="h" fact="0.16"/>
          <dgm:constr type="l" for="ch" forName="txNode5" refType="w" fact="0.5"/>
          <dgm:constr type="b" for="ch" forName="txNode5" refType="h"/>
          <dgm:constr type="r" for="ch" forName="txNode5" refType="w"/>
          <dgm:constr type="h" for="ch" forName="txNode5" refType="h" fact="0.16"/>
          <dgm:constr type="ctrX" for="ch" forName="dotNode2" refType="w" fact="0.3565"/>
          <dgm:constr type="ctrY" for="ch" forName="dotNode2" refType="h" fact="0.2885"/>
          <dgm:constr type="h" for="ch" forName="dotNode2" refType="h" fact="0.0218"/>
          <dgm:constr type="w" for="ch" forName="dotNode2" refType="h" refFor="ch" refForName="dotNode2"/>
          <dgm:constr type="ctrX" for="ch" forName="dotNode3" refType="w" fact="0.4922"/>
          <dgm:constr type="ctrY" for="ch" forName="dotNode3" refType="h" fact="0.4089"/>
          <dgm:constr type="h" for="ch" forName="dotNode3" refType="h" fact="0.0218"/>
          <dgm:constr type="w" for="ch" forName="dotNode3" refType="h" refFor="ch" refForName="dotNode3"/>
          <dgm:constr type="ctrX" for="ch" forName="dotNode4" refType="w" fact="0.5939"/>
          <dgm:constr type="ctrY" for="ch" forName="dotNode4" refType="h" fact="0.5497"/>
          <dgm:constr type="h" for="ch" forName="dotNode4" refType="h" fact="0.0218"/>
          <dgm:constr type="w" for="ch" forName="dotNode4" refType="h" refFor="ch" refForName="dotNode4"/>
        </dgm:constrLst>
      </dgm:if>
      <dgm:if name="Name7" axis="ch" ptType="node" func="cnt" op="equ" val="6">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5"/>
          <dgm:constr type="ctrY" for="ch" forName="txNode2" refType="h" fact="0.2693"/>
          <dgm:constr type="r" for="ch" forName="txNode2" refType="w"/>
          <dgm:constr type="h" for="ch" forName="txNode2" refType="h" fact="0.16"/>
          <dgm:constr type="l" for="ch" forName="txNode3" refType="w" fact="0"/>
          <dgm:constr type="ctrY" for="ch" forName="txNode3" refType="h" fact="0.3638"/>
          <dgm:constr type="r" for="ch" forName="txNode3" refType="w" fact="0.37"/>
          <dgm:constr type="h" for="ch" forName="txNode3" refType="h" fact="0.16"/>
          <dgm:constr type="l" for="ch" forName="txNode4" refType="w" fact="0.63"/>
          <dgm:constr type="ctrY" for="ch" forName="txNode4" refType="h" fact="0.4744"/>
          <dgm:constr type="r" for="ch" forName="txNode4" refType="w"/>
          <dgm:constr type="h" for="ch" forName="txNode4" refType="h" fact="0.16"/>
          <dgm:constr type="l" for="ch" forName="txNode5" refType="w" fact="0"/>
          <dgm:constr type="ctrY" for="ch" forName="txNode5" refType="h" fact="0.5961"/>
          <dgm:constr type="r" for="ch" forName="txNode5" refType="w" fact="0.55"/>
          <dgm:constr type="h" for="ch" forName="txNode5" refType="h" fact="0.16"/>
          <dgm:constr type="l" for="ch" forName="txNode6" refType="w" fact="0.5"/>
          <dgm:constr type="b" for="ch" forName="txNode6" refType="h"/>
          <dgm:constr type="r" for="ch" forName="txNode6" refType="w"/>
          <dgm:constr type="h" for="ch" forName="txNode6"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419"/>
          <dgm:constr type="ctrY" for="ch" forName="dotNode3" refType="h" fact="0.3638"/>
          <dgm:constr type="h" for="ch" forName="dotNode3" refType="h" fact="0.0218"/>
          <dgm:constr type="w" for="ch" forName="dotNode3" refType="h" refFor="ch" refForName="dotNode3"/>
          <dgm:constr type="ctrX" for="ch" forName="dotNode4" refType="w" fact="0.5425"/>
          <dgm:constr type="ctrY" for="ch" forName="dotNode4" refType="h" fact="0.4744"/>
          <dgm:constr type="h" for="ch" forName="dotNode4" refType="h" fact="0.0218"/>
          <dgm:constr type="w" for="ch" forName="dotNode4" refType="h" refFor="ch" refForName="dotNode4"/>
          <dgm:constr type="ctrX" for="ch" forName="dotNode5" refType="w" fact="0.6153"/>
          <dgm:constr type="ctrY" for="ch" forName="dotNode5" refType="h" fact="0.5961"/>
          <dgm:constr type="h" for="ch" forName="dotNode5" refType="h" fact="0.0218"/>
          <dgm:constr type="w" for="ch" forName="dotNode5" refType="h" refFor="ch" refForName="dotNode5"/>
        </dgm:constrLst>
      </dgm:if>
      <dgm:else name="Name8">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4"/>
          <dgm:constr type="ctrY" for="ch" forName="txNode2" refType="h" fact="0.2693"/>
          <dgm:constr type="r" for="ch" forName="txNode2" refType="w"/>
          <dgm:constr type="h" for="ch" forName="txNode2" refType="h" fact="0.16"/>
          <dgm:constr type="l" for="ch" forName="txNode3" refType="w" fact="0"/>
          <dgm:constr type="ctrY" for="ch" forName="txNode3" refType="h" fact="0.3424"/>
          <dgm:constr type="r" for="ch" forName="txNode3" refType="w" fact="0.33"/>
          <dgm:constr type="h" for="ch" forName="txNode3" refType="h" fact="0.16"/>
          <dgm:constr type="l" for="ch" forName="txNode4" refType="w" fact="0.61"/>
          <dgm:constr type="ctrY" for="ch" forName="txNode4" refType="h" fact="0.4276"/>
          <dgm:constr type="r" for="ch" forName="txNode4" refType="w"/>
          <dgm:constr type="h" for="ch" forName="txNode4" refType="h" fact="0.16"/>
          <dgm:constr type="l" for="ch" forName="txNode5" refType="w" fact="0"/>
          <dgm:constr type="ctrY" for="ch" forName="txNode5" refType="h" fact="0.5218"/>
          <dgm:constr type="r" for="ch" forName="txNode5" refType="w" fact="0.5"/>
          <dgm:constr type="h" for="ch" forName="txNode5" refType="h" fact="0.16"/>
          <dgm:constr type="l" for="ch" forName="txNode6" refType="w" fact="0.71"/>
          <dgm:constr type="ctrY" for="ch" forName="txNode6" refType="h" fact="0.6179"/>
          <dgm:constr type="r" for="ch" forName="txNode6" refType="w"/>
          <dgm:constr type="h" for="ch" forName="txNode6" refType="h" fact="0.16"/>
          <dgm:constr type="l" for="ch" forName="txNode7" refType="w" fact="0.5"/>
          <dgm:constr type="b" for="ch" forName="txNode7" refType="h"/>
          <dgm:constr type="r" for="ch" forName="txNode7" refType="w"/>
          <dgm:constr type="h" for="ch" forName="txNode7"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25"/>
          <dgm:constr type="ctrY" for="ch" forName="dotNode3" refType="h" fact="0.3424"/>
          <dgm:constr type="h" for="ch" forName="dotNode3" refType="h" fact="0.0218"/>
          <dgm:constr type="w" for="ch" forName="dotNode3" refType="h" refFor="ch" refForName="dotNode3"/>
          <dgm:constr type="ctrX" for="ch" forName="dotNode4" refType="w" fact="0.505"/>
          <dgm:constr type="ctrY" for="ch" forName="dotNode4" refType="h" fact="0.4276"/>
          <dgm:constr type="h" for="ch" forName="dotNode4" refType="h" fact="0.0218"/>
          <dgm:constr type="w" for="ch" forName="dotNode4" refType="h" refFor="ch" refForName="dotNode4"/>
          <dgm:constr type="ctrX" for="ch" forName="dotNode5" refType="w" fact="0.5742"/>
          <dgm:constr type="ctrY" for="ch" forName="dotNode5" refType="h" fact="0.5218"/>
          <dgm:constr type="h" for="ch" forName="dotNode5" refType="h" fact="0.0218"/>
          <dgm:constr type="w" for="ch" forName="dotNode5" refType="h" refFor="ch" refForName="dotNode5"/>
          <dgm:constr type="ctrX" for="ch" forName="dotNode6" refType="w" fact="0.63"/>
          <dgm:constr type="ctrY" for="ch" forName="dotNode6" refType="h" fact="0.6179"/>
          <dgm:constr type="h" for="ch" forName="dotNode6" refType="h" fact="0.0218"/>
          <dgm:constr type="w" for="ch" forName="dotNode6" refType="h" refFor="ch" refForName="dotNode6"/>
        </dgm:constrLst>
      </dgm:else>
    </dgm:choose>
    <dgm:forEach name="Name9" axis="self" ptType="parTrans">
      <dgm:forEach name="Name10" axis="self" ptType="sibTrans" st="2">
        <dgm:forEach name="dotRepeat" axis="self">
          <dgm:layoutNode name="dotRepeatNode" styleLbl="fgShp">
            <dgm:alg type="sp"/>
            <dgm:shape xmlns:r="http://schemas.openxmlformats.org/officeDocument/2006/relationships" type="ellipse" r:blip="">
              <dgm:adjLst/>
            </dgm:shape>
            <dgm:presOf axis="self"/>
          </dgm:layoutNode>
        </dgm:forEach>
      </dgm:forEach>
    </dgm:forEach>
    <dgm:choose name="Name11">
      <dgm:if name="Name12" axis="ch" ptType="node" func="cnt" op="gte" val="1">
        <dgm:layoutNode name="arrowNode" styleLbl="node1">
          <dgm:alg type="sp"/>
          <dgm:shape xmlns:r="http://schemas.openxmlformats.org/officeDocument/2006/relationships" rot="73.2729" type="swooshArrow" r:blip="">
            <dgm:adjLst>
              <dgm:adj idx="1" val="0.1631"/>
              <dgm:adj idx="2" val="0.3137"/>
            </dgm:adjLst>
          </dgm:shape>
          <dgm:presOf/>
        </dgm:layoutNode>
      </dgm:if>
      <dgm:else name="Name13"/>
    </dgm:choose>
    <dgm:forEach name="Name14" axis="ch" ptType="node" cnt="1">
      <dgm:layoutNode name="txNode1" styleLbl="revTx">
        <dgm:varLst>
          <dgm:bulletEnabled val="1"/>
        </dgm:varLst>
        <dgm:alg type="tx">
          <dgm:param type="txAnchorVert" val="b"/>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15" axis="ch" ptType="node" st="2" cnt="1">
      <dgm:layoutNode name="txNode2" styleLbl="revTx">
        <dgm:varLst>
          <dgm:bulletEnabled val="1"/>
        </dgm:varLst>
        <dgm:choose name="Name16">
          <dgm:if name="Name17" axis="self" ptType="node" func="revPos" op="equ" val="1">
            <dgm:alg type="tx">
              <dgm:param type="txAnchorVert" val="t"/>
            </dgm:alg>
          </dgm:if>
          <dgm:if name="Name18" axis="self" ptType="node" func="posOdd" op="equ" val="1">
            <dgm:alg type="tx">
              <dgm:param type="parTxLTRAlign" val="r"/>
              <dgm:param type="parTxRTLAlign" val="r"/>
            </dgm:alg>
          </dgm:if>
          <dgm:else name="Name1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0">
        <dgm:if name="Name21" axis="par ch" ptType="all node" func="cnt" op="neq" val="2">
          <dgm:forEach name="Name22" axis="follow" ptType="sibTrans" cnt="1">
            <dgm:layoutNode name="dotNode2">
              <dgm:alg type="sp"/>
              <dgm:shape xmlns:r="http://schemas.openxmlformats.org/officeDocument/2006/relationships" r:blip="">
                <dgm:adjLst/>
              </dgm:shape>
              <dgm:presOf/>
              <dgm:forEach name="Name23" ref="dotRepeat"/>
            </dgm:layoutNode>
          </dgm:forEach>
        </dgm:if>
        <dgm:else name="Name24"/>
      </dgm:choose>
    </dgm:forEach>
    <dgm:forEach name="Name25" axis="ch" ptType="node" st="3" cnt="1">
      <dgm:layoutNode name="txNode3" styleLbl="revTx">
        <dgm:varLst>
          <dgm:bulletEnabled val="1"/>
        </dgm:varLst>
        <dgm:choose name="Name26">
          <dgm:if name="Name27" axis="self" ptType="node" func="revPos" op="equ" val="1">
            <dgm:alg type="tx">
              <dgm:param type="txAnchorVert" val="t"/>
            </dgm:alg>
          </dgm:if>
          <dgm:if name="Name28" axis="self" ptType="node" func="posOdd" op="equ" val="1">
            <dgm:alg type="tx">
              <dgm:param type="parTxLTRAlign" val="r"/>
              <dgm:param type="parTxRTLAlign" val="r"/>
            </dgm:alg>
          </dgm:if>
          <dgm:else name="Name2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30">
        <dgm:if name="Name31" axis="par ch" ptType="all node" func="cnt" op="neq" val="3">
          <dgm:forEach name="Name32" axis="follow" ptType="sibTrans" cnt="1">
            <dgm:layoutNode name="dotNode3">
              <dgm:alg type="sp"/>
              <dgm:shape xmlns:r="http://schemas.openxmlformats.org/officeDocument/2006/relationships" r:blip="">
                <dgm:adjLst/>
              </dgm:shape>
              <dgm:presOf/>
              <dgm:forEach name="Name33" ref="dotRepeat"/>
            </dgm:layoutNode>
          </dgm:forEach>
        </dgm:if>
        <dgm:else name="Name34"/>
      </dgm:choose>
    </dgm:forEach>
    <dgm:forEach name="Name35" axis="ch" ptType="node" st="4" cnt="1">
      <dgm:layoutNode name="txNode4" styleLbl="revTx">
        <dgm:varLst>
          <dgm:bulletEnabled val="1"/>
        </dgm:varLst>
        <dgm:choose name="Name36">
          <dgm:if name="Name37" axis="self" ptType="node" func="revPos" op="equ" val="1">
            <dgm:alg type="tx">
              <dgm:param type="txAnchorVert" val="t"/>
            </dgm:alg>
          </dgm:if>
          <dgm:if name="Name38" axis="self" ptType="node" func="posOdd" op="equ" val="1">
            <dgm:alg type="tx">
              <dgm:param type="parTxLTRAlign" val="r"/>
              <dgm:param type="parTxRTLAlign" val="r"/>
            </dgm:alg>
          </dgm:if>
          <dgm:else name="Name3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40">
        <dgm:if name="Name41" axis="par ch" ptType="all node" func="cnt" op="neq" val="4">
          <dgm:forEach name="Name42" axis="follow" ptType="sibTrans" cnt="1">
            <dgm:layoutNode name="dotNode4">
              <dgm:alg type="sp"/>
              <dgm:shape xmlns:r="http://schemas.openxmlformats.org/officeDocument/2006/relationships" r:blip="">
                <dgm:adjLst/>
              </dgm:shape>
              <dgm:presOf/>
              <dgm:forEach name="Name43" ref="dotRepeat"/>
            </dgm:layoutNode>
          </dgm:forEach>
        </dgm:if>
        <dgm:else name="Name44"/>
      </dgm:choose>
    </dgm:forEach>
    <dgm:forEach name="Name45" axis="ch" ptType="node" st="5" cnt="1">
      <dgm:layoutNode name="txNode5" styleLbl="revTx">
        <dgm:varLst>
          <dgm:bulletEnabled val="1"/>
        </dgm:varLst>
        <dgm:choose name="Name46">
          <dgm:if name="Name47" axis="self" ptType="node" func="revPos" op="equ" val="1">
            <dgm:alg type="tx">
              <dgm:param type="txAnchorVert" val="t"/>
            </dgm:alg>
          </dgm:if>
          <dgm:if name="Name48" axis="self" ptType="node" func="posOdd" op="equ" val="1">
            <dgm:alg type="tx">
              <dgm:param type="parTxLTRAlign" val="r"/>
              <dgm:param type="parTxRTLAlign" val="r"/>
            </dgm:alg>
          </dgm:if>
          <dgm:else name="Name4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50">
        <dgm:if name="Name51" axis="par ch" ptType="all node" func="cnt" op="neq" val="5">
          <dgm:forEach name="Name52" axis="follow" ptType="sibTrans" cnt="1">
            <dgm:layoutNode name="dotNode5">
              <dgm:alg type="sp"/>
              <dgm:shape xmlns:r="http://schemas.openxmlformats.org/officeDocument/2006/relationships" r:blip="">
                <dgm:adjLst/>
              </dgm:shape>
              <dgm:presOf/>
              <dgm:forEach name="Name53" ref="dotRepeat"/>
            </dgm:layoutNode>
          </dgm:forEach>
        </dgm:if>
        <dgm:else name="Name54"/>
      </dgm:choose>
    </dgm:forEach>
    <dgm:forEach name="Name55" axis="ch" ptType="node" st="6" cnt="1">
      <dgm:layoutNode name="txNode6" styleLbl="revTx">
        <dgm:varLst>
          <dgm:bulletEnabled val="1"/>
        </dgm:varLst>
        <dgm:choose name="Name56">
          <dgm:if name="Name57" axis="self" ptType="node" func="revPos" op="equ" val="1">
            <dgm:alg type="tx">
              <dgm:param type="txAnchorVert" val="t"/>
            </dgm:alg>
          </dgm:if>
          <dgm:if name="Name58" axis="self" ptType="node" func="posOdd" op="equ" val="1">
            <dgm:alg type="tx">
              <dgm:param type="parTxLTRAlign" val="r"/>
              <dgm:param type="parTxRTLAlign" val="r"/>
            </dgm:alg>
          </dgm:if>
          <dgm:else name="Name5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60">
        <dgm:if name="Name61" axis="par ch" ptType="all node" func="cnt" op="neq" val="6">
          <dgm:forEach name="Name62" axis="follow" ptType="sibTrans" cnt="1">
            <dgm:layoutNode name="dotNode6">
              <dgm:alg type="sp"/>
              <dgm:shape xmlns:r="http://schemas.openxmlformats.org/officeDocument/2006/relationships" r:blip="">
                <dgm:adjLst/>
              </dgm:shape>
              <dgm:presOf/>
              <dgm:forEach name="Name63" ref="dotRepeat"/>
            </dgm:layoutNode>
          </dgm:forEach>
        </dgm:if>
        <dgm:else name="Name64"/>
      </dgm:choose>
    </dgm:forEach>
    <dgm:forEach name="Name65" axis="ch" ptType="node" st="7" cnt="1">
      <dgm:layoutNode name="txNode7" styleLbl="revTx">
        <dgm:varLst>
          <dgm:bulletEnabled val="1"/>
        </dgm:varLst>
        <dgm:alg type="tx">
          <dgm:param type="txAnchorVert" val="t"/>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9/3/layout/DescendingProcess">
  <dgm:title val=""/>
  <dgm:desc val=""/>
  <dgm:catLst>
    <dgm:cat type="process" pri="23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clrData>
  <dgm:layoutNode name="Name0">
    <dgm:varLst>
      <dgm:chMax val="7"/>
      <dgm:chPref val="5"/>
    </dgm:varLst>
    <dgm:alg type="composite">
      <dgm:param type="ar" val="1.1"/>
    </dgm:alg>
    <dgm:shape xmlns:r="http://schemas.openxmlformats.org/officeDocument/2006/relationships" r:blip="">
      <dgm:adjLst/>
    </dgm:shape>
    <dgm:choose name="Name1">
      <dgm:if name="Name2" axis="ch" ptType="node" func="cnt" op="equ" val="1">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Lst>
      </dgm:if>
      <dgm:if name="Name3" axis="ch" ptType="node" func="cnt" op="equ" val="2">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
          <dgm:constr type="b" for="ch" forName="txNode2" refType="h"/>
          <dgm:constr type="r" for="ch" forName="txNode2" refType="w"/>
          <dgm:constr type="h" for="ch" forName="txNode2" refType="h" fact="0.16"/>
        </dgm:constrLst>
      </dgm:if>
      <dgm:if name="Name4" axis="ch" ptType="node" func="cnt" op="equ" val="3">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6"/>
          <dgm:constr type="ctrY" for="ch" forName="txNode2" refType="h" fact="0.3992"/>
          <dgm:constr type="r" for="ch" forName="txNode2" refType="w"/>
          <dgm:constr type="h" for="ch" forName="txNode2" refType="h" fact="0.16"/>
          <dgm:constr type="l" for="ch" forName="txNode3" refType="w" fact="0.5"/>
          <dgm:constr type="b" for="ch" forName="txNode3" refType="h"/>
          <dgm:constr type="r" for="ch" forName="txNode3" refType="w"/>
          <dgm:constr type="h" for="ch" forName="txNode3" refType="h" fact="0.16"/>
          <dgm:constr type="ctrX" for="ch" forName="dotNode2" refType="w" fact="0.4782"/>
          <dgm:constr type="ctrY" for="ch" forName="dotNode2" refType="h" fact="0.3992"/>
          <dgm:constr type="h" for="ch" forName="dotNode2" refType="h" fact="0.0218"/>
          <dgm:constr type="w" for="ch" forName="dotNode2" refType="h" refFor="ch" refForName="dotNode2"/>
        </dgm:constrLst>
      </dgm:if>
      <dgm:if name="Name5" axis="ch" ptType="node" func="cnt" op="equ" val="4">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9"/>
          <dgm:constr type="ctrY" for="ch" forName="txNode2" refType="h" fact="0.3153"/>
          <dgm:constr type="r" for="ch" forName="txNode2" refType="w"/>
          <dgm:constr type="h" for="ch" forName="txNode2" refType="h" fact="0.16"/>
          <dgm:constr type="l" for="ch" forName="txNode3" refType="w" fact="0"/>
          <dgm:constr type="ctrY" for="ch" forName="txNode3" refType="h" fact="0.5004"/>
          <dgm:constr type="r" for="ch" forName="txNode3" refType="w" fact="0.5"/>
          <dgm:constr type="h" for="ch" forName="txNode3" refType="h" fact="0.16"/>
          <dgm:constr type="l" for="ch" forName="txNode4" refType="w" fact="0.5"/>
          <dgm:constr type="b" for="ch" forName="txNode4" refType="h"/>
          <dgm:constr type="r" for="ch" forName="txNode4" refType="w"/>
          <dgm:constr type="h" for="ch" forName="txNode4" refType="h" fact="0.16"/>
          <dgm:constr type="ctrX" for="ch" forName="dotNode2" refType="w" fact="0.39"/>
          <dgm:constr type="ctrY" for="ch" forName="dotNode2" refType="h" fact="0.3153"/>
          <dgm:constr type="h" for="ch" forName="dotNode2" refType="h" fact="0.0218"/>
          <dgm:constr type="w" for="ch" forName="dotNode2" refType="h" refFor="ch" refForName="dotNode2"/>
          <dgm:constr type="ctrX" for="ch" forName="dotNode3" refType="w" fact="0.5626"/>
          <dgm:constr type="ctrY" for="ch" forName="dotNode3" refType="h" fact="0.5004"/>
          <dgm:constr type="h" for="ch" forName="dotNode3" refType="h" fact="0.0218"/>
          <dgm:constr type="w" for="ch" forName="dotNode3" refType="h" refFor="ch" refForName="dotNode3"/>
        </dgm:constrLst>
      </dgm:if>
      <dgm:if name="Name6" axis="ch" ptType="node" func="cnt" op="equ" val="5">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6"/>
          <dgm:constr type="ctrY" for="ch" forName="txNode2" refType="h" fact="0.2885"/>
          <dgm:constr type="r" for="ch" forName="txNode2" refType="w"/>
          <dgm:constr type="h" for="ch" forName="txNode2" refType="h" fact="0.16"/>
          <dgm:constr type="l" for="ch" forName="txNode3" refType="w" fact="0"/>
          <dgm:constr type="ctrY" for="ch" forName="txNode3" refType="h" fact="0.4089"/>
          <dgm:constr type="r" for="ch" forName="txNode3" refType="w" fact="0.43"/>
          <dgm:constr type="h" for="ch" forName="txNode3" refType="h" fact="0.16"/>
          <dgm:constr type="l" for="ch" forName="txNode4" refType="w" fact="0.67"/>
          <dgm:constr type="ctrY" for="ch" forName="txNode4" refType="h" fact="0.5497"/>
          <dgm:constr type="r" for="ch" forName="txNode4" refType="w"/>
          <dgm:constr type="h" for="ch" forName="txNode4" refType="h" fact="0.16"/>
          <dgm:constr type="l" for="ch" forName="txNode5" refType="w" fact="0.5"/>
          <dgm:constr type="b" for="ch" forName="txNode5" refType="h"/>
          <dgm:constr type="r" for="ch" forName="txNode5" refType="w"/>
          <dgm:constr type="h" for="ch" forName="txNode5" refType="h" fact="0.16"/>
          <dgm:constr type="ctrX" for="ch" forName="dotNode2" refType="w" fact="0.3565"/>
          <dgm:constr type="ctrY" for="ch" forName="dotNode2" refType="h" fact="0.2885"/>
          <dgm:constr type="h" for="ch" forName="dotNode2" refType="h" fact="0.0218"/>
          <dgm:constr type="w" for="ch" forName="dotNode2" refType="h" refFor="ch" refForName="dotNode2"/>
          <dgm:constr type="ctrX" for="ch" forName="dotNode3" refType="w" fact="0.4922"/>
          <dgm:constr type="ctrY" for="ch" forName="dotNode3" refType="h" fact="0.4089"/>
          <dgm:constr type="h" for="ch" forName="dotNode3" refType="h" fact="0.0218"/>
          <dgm:constr type="w" for="ch" forName="dotNode3" refType="h" refFor="ch" refForName="dotNode3"/>
          <dgm:constr type="ctrX" for="ch" forName="dotNode4" refType="w" fact="0.5939"/>
          <dgm:constr type="ctrY" for="ch" forName="dotNode4" refType="h" fact="0.5497"/>
          <dgm:constr type="h" for="ch" forName="dotNode4" refType="h" fact="0.0218"/>
          <dgm:constr type="w" for="ch" forName="dotNode4" refType="h" refFor="ch" refForName="dotNode4"/>
        </dgm:constrLst>
      </dgm:if>
      <dgm:if name="Name7" axis="ch" ptType="node" func="cnt" op="equ" val="6">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5"/>
          <dgm:constr type="ctrY" for="ch" forName="txNode2" refType="h" fact="0.2693"/>
          <dgm:constr type="r" for="ch" forName="txNode2" refType="w"/>
          <dgm:constr type="h" for="ch" forName="txNode2" refType="h" fact="0.16"/>
          <dgm:constr type="l" for="ch" forName="txNode3" refType="w" fact="0"/>
          <dgm:constr type="ctrY" for="ch" forName="txNode3" refType="h" fact="0.3638"/>
          <dgm:constr type="r" for="ch" forName="txNode3" refType="w" fact="0.37"/>
          <dgm:constr type="h" for="ch" forName="txNode3" refType="h" fact="0.16"/>
          <dgm:constr type="l" for="ch" forName="txNode4" refType="w" fact="0.63"/>
          <dgm:constr type="ctrY" for="ch" forName="txNode4" refType="h" fact="0.4744"/>
          <dgm:constr type="r" for="ch" forName="txNode4" refType="w"/>
          <dgm:constr type="h" for="ch" forName="txNode4" refType="h" fact="0.16"/>
          <dgm:constr type="l" for="ch" forName="txNode5" refType="w" fact="0"/>
          <dgm:constr type="ctrY" for="ch" forName="txNode5" refType="h" fact="0.5961"/>
          <dgm:constr type="r" for="ch" forName="txNode5" refType="w" fact="0.55"/>
          <dgm:constr type="h" for="ch" forName="txNode5" refType="h" fact="0.16"/>
          <dgm:constr type="l" for="ch" forName="txNode6" refType="w" fact="0.5"/>
          <dgm:constr type="b" for="ch" forName="txNode6" refType="h"/>
          <dgm:constr type="r" for="ch" forName="txNode6" refType="w"/>
          <dgm:constr type="h" for="ch" forName="txNode6"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419"/>
          <dgm:constr type="ctrY" for="ch" forName="dotNode3" refType="h" fact="0.3638"/>
          <dgm:constr type="h" for="ch" forName="dotNode3" refType="h" fact="0.0218"/>
          <dgm:constr type="w" for="ch" forName="dotNode3" refType="h" refFor="ch" refForName="dotNode3"/>
          <dgm:constr type="ctrX" for="ch" forName="dotNode4" refType="w" fact="0.5425"/>
          <dgm:constr type="ctrY" for="ch" forName="dotNode4" refType="h" fact="0.4744"/>
          <dgm:constr type="h" for="ch" forName="dotNode4" refType="h" fact="0.0218"/>
          <dgm:constr type="w" for="ch" forName="dotNode4" refType="h" refFor="ch" refForName="dotNode4"/>
          <dgm:constr type="ctrX" for="ch" forName="dotNode5" refType="w" fact="0.6153"/>
          <dgm:constr type="ctrY" for="ch" forName="dotNode5" refType="h" fact="0.5961"/>
          <dgm:constr type="h" for="ch" forName="dotNode5" refType="h" fact="0.0218"/>
          <dgm:constr type="w" for="ch" forName="dotNode5" refType="h" refFor="ch" refForName="dotNode5"/>
        </dgm:constrLst>
      </dgm:if>
      <dgm:else name="Name8">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4"/>
          <dgm:constr type="ctrY" for="ch" forName="txNode2" refType="h" fact="0.2693"/>
          <dgm:constr type="r" for="ch" forName="txNode2" refType="w"/>
          <dgm:constr type="h" for="ch" forName="txNode2" refType="h" fact="0.16"/>
          <dgm:constr type="l" for="ch" forName="txNode3" refType="w" fact="0"/>
          <dgm:constr type="ctrY" for="ch" forName="txNode3" refType="h" fact="0.3424"/>
          <dgm:constr type="r" for="ch" forName="txNode3" refType="w" fact="0.33"/>
          <dgm:constr type="h" for="ch" forName="txNode3" refType="h" fact="0.16"/>
          <dgm:constr type="l" for="ch" forName="txNode4" refType="w" fact="0.61"/>
          <dgm:constr type="ctrY" for="ch" forName="txNode4" refType="h" fact="0.4276"/>
          <dgm:constr type="r" for="ch" forName="txNode4" refType="w"/>
          <dgm:constr type="h" for="ch" forName="txNode4" refType="h" fact="0.16"/>
          <dgm:constr type="l" for="ch" forName="txNode5" refType="w" fact="0"/>
          <dgm:constr type="ctrY" for="ch" forName="txNode5" refType="h" fact="0.5218"/>
          <dgm:constr type="r" for="ch" forName="txNode5" refType="w" fact="0.5"/>
          <dgm:constr type="h" for="ch" forName="txNode5" refType="h" fact="0.16"/>
          <dgm:constr type="l" for="ch" forName="txNode6" refType="w" fact="0.71"/>
          <dgm:constr type="ctrY" for="ch" forName="txNode6" refType="h" fact="0.6179"/>
          <dgm:constr type="r" for="ch" forName="txNode6" refType="w"/>
          <dgm:constr type="h" for="ch" forName="txNode6" refType="h" fact="0.16"/>
          <dgm:constr type="l" for="ch" forName="txNode7" refType="w" fact="0.5"/>
          <dgm:constr type="b" for="ch" forName="txNode7" refType="h"/>
          <dgm:constr type="r" for="ch" forName="txNode7" refType="w"/>
          <dgm:constr type="h" for="ch" forName="txNode7"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25"/>
          <dgm:constr type="ctrY" for="ch" forName="dotNode3" refType="h" fact="0.3424"/>
          <dgm:constr type="h" for="ch" forName="dotNode3" refType="h" fact="0.0218"/>
          <dgm:constr type="w" for="ch" forName="dotNode3" refType="h" refFor="ch" refForName="dotNode3"/>
          <dgm:constr type="ctrX" for="ch" forName="dotNode4" refType="w" fact="0.505"/>
          <dgm:constr type="ctrY" for="ch" forName="dotNode4" refType="h" fact="0.4276"/>
          <dgm:constr type="h" for="ch" forName="dotNode4" refType="h" fact="0.0218"/>
          <dgm:constr type="w" for="ch" forName="dotNode4" refType="h" refFor="ch" refForName="dotNode4"/>
          <dgm:constr type="ctrX" for="ch" forName="dotNode5" refType="w" fact="0.5742"/>
          <dgm:constr type="ctrY" for="ch" forName="dotNode5" refType="h" fact="0.5218"/>
          <dgm:constr type="h" for="ch" forName="dotNode5" refType="h" fact="0.0218"/>
          <dgm:constr type="w" for="ch" forName="dotNode5" refType="h" refFor="ch" refForName="dotNode5"/>
          <dgm:constr type="ctrX" for="ch" forName="dotNode6" refType="w" fact="0.63"/>
          <dgm:constr type="ctrY" for="ch" forName="dotNode6" refType="h" fact="0.6179"/>
          <dgm:constr type="h" for="ch" forName="dotNode6" refType="h" fact="0.0218"/>
          <dgm:constr type="w" for="ch" forName="dotNode6" refType="h" refFor="ch" refForName="dotNode6"/>
        </dgm:constrLst>
      </dgm:else>
    </dgm:choose>
    <dgm:forEach name="Name9" axis="self" ptType="parTrans">
      <dgm:forEach name="Name10" axis="self" ptType="sibTrans" st="2">
        <dgm:forEach name="dotRepeat" axis="self">
          <dgm:layoutNode name="dotRepeatNode" styleLbl="fgShp">
            <dgm:alg type="sp"/>
            <dgm:shape xmlns:r="http://schemas.openxmlformats.org/officeDocument/2006/relationships" type="ellipse" r:blip="">
              <dgm:adjLst/>
            </dgm:shape>
            <dgm:presOf axis="self"/>
          </dgm:layoutNode>
        </dgm:forEach>
      </dgm:forEach>
    </dgm:forEach>
    <dgm:choose name="Name11">
      <dgm:if name="Name12" axis="ch" ptType="node" func="cnt" op="gte" val="1">
        <dgm:layoutNode name="arrowNode" styleLbl="node1">
          <dgm:alg type="sp"/>
          <dgm:shape xmlns:r="http://schemas.openxmlformats.org/officeDocument/2006/relationships" rot="73.2729" type="swooshArrow" r:blip="">
            <dgm:adjLst>
              <dgm:adj idx="1" val="0.1631"/>
              <dgm:adj idx="2" val="0.3137"/>
            </dgm:adjLst>
          </dgm:shape>
          <dgm:presOf/>
        </dgm:layoutNode>
      </dgm:if>
      <dgm:else name="Name13"/>
    </dgm:choose>
    <dgm:forEach name="Name14" axis="ch" ptType="node" cnt="1">
      <dgm:layoutNode name="txNode1" styleLbl="revTx">
        <dgm:varLst>
          <dgm:bulletEnabled val="1"/>
        </dgm:varLst>
        <dgm:alg type="tx">
          <dgm:param type="txAnchorVert" val="b"/>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15" axis="ch" ptType="node" st="2" cnt="1">
      <dgm:layoutNode name="txNode2" styleLbl="revTx">
        <dgm:varLst>
          <dgm:bulletEnabled val="1"/>
        </dgm:varLst>
        <dgm:choose name="Name16">
          <dgm:if name="Name17" axis="self" ptType="node" func="revPos" op="equ" val="1">
            <dgm:alg type="tx">
              <dgm:param type="txAnchorVert" val="t"/>
            </dgm:alg>
          </dgm:if>
          <dgm:if name="Name18" axis="self" ptType="node" func="posOdd" op="equ" val="1">
            <dgm:alg type="tx">
              <dgm:param type="parTxLTRAlign" val="r"/>
              <dgm:param type="parTxRTLAlign" val="r"/>
            </dgm:alg>
          </dgm:if>
          <dgm:else name="Name1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0">
        <dgm:if name="Name21" axis="par ch" ptType="all node" func="cnt" op="neq" val="2">
          <dgm:forEach name="Name22" axis="follow" ptType="sibTrans" cnt="1">
            <dgm:layoutNode name="dotNode2">
              <dgm:alg type="sp"/>
              <dgm:shape xmlns:r="http://schemas.openxmlformats.org/officeDocument/2006/relationships" r:blip="">
                <dgm:adjLst/>
              </dgm:shape>
              <dgm:presOf/>
              <dgm:forEach name="Name23" ref="dotRepeat"/>
            </dgm:layoutNode>
          </dgm:forEach>
        </dgm:if>
        <dgm:else name="Name24"/>
      </dgm:choose>
    </dgm:forEach>
    <dgm:forEach name="Name25" axis="ch" ptType="node" st="3" cnt="1">
      <dgm:layoutNode name="txNode3" styleLbl="revTx">
        <dgm:varLst>
          <dgm:bulletEnabled val="1"/>
        </dgm:varLst>
        <dgm:choose name="Name26">
          <dgm:if name="Name27" axis="self" ptType="node" func="revPos" op="equ" val="1">
            <dgm:alg type="tx">
              <dgm:param type="txAnchorVert" val="t"/>
            </dgm:alg>
          </dgm:if>
          <dgm:if name="Name28" axis="self" ptType="node" func="posOdd" op="equ" val="1">
            <dgm:alg type="tx">
              <dgm:param type="parTxLTRAlign" val="r"/>
              <dgm:param type="parTxRTLAlign" val="r"/>
            </dgm:alg>
          </dgm:if>
          <dgm:else name="Name2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30">
        <dgm:if name="Name31" axis="par ch" ptType="all node" func="cnt" op="neq" val="3">
          <dgm:forEach name="Name32" axis="follow" ptType="sibTrans" cnt="1">
            <dgm:layoutNode name="dotNode3">
              <dgm:alg type="sp"/>
              <dgm:shape xmlns:r="http://schemas.openxmlformats.org/officeDocument/2006/relationships" r:blip="">
                <dgm:adjLst/>
              </dgm:shape>
              <dgm:presOf/>
              <dgm:forEach name="Name33" ref="dotRepeat"/>
            </dgm:layoutNode>
          </dgm:forEach>
        </dgm:if>
        <dgm:else name="Name34"/>
      </dgm:choose>
    </dgm:forEach>
    <dgm:forEach name="Name35" axis="ch" ptType="node" st="4" cnt="1">
      <dgm:layoutNode name="txNode4" styleLbl="revTx">
        <dgm:varLst>
          <dgm:bulletEnabled val="1"/>
        </dgm:varLst>
        <dgm:choose name="Name36">
          <dgm:if name="Name37" axis="self" ptType="node" func="revPos" op="equ" val="1">
            <dgm:alg type="tx">
              <dgm:param type="txAnchorVert" val="t"/>
            </dgm:alg>
          </dgm:if>
          <dgm:if name="Name38" axis="self" ptType="node" func="posOdd" op="equ" val="1">
            <dgm:alg type="tx">
              <dgm:param type="parTxLTRAlign" val="r"/>
              <dgm:param type="parTxRTLAlign" val="r"/>
            </dgm:alg>
          </dgm:if>
          <dgm:else name="Name3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40">
        <dgm:if name="Name41" axis="par ch" ptType="all node" func="cnt" op="neq" val="4">
          <dgm:forEach name="Name42" axis="follow" ptType="sibTrans" cnt="1">
            <dgm:layoutNode name="dotNode4">
              <dgm:alg type="sp"/>
              <dgm:shape xmlns:r="http://schemas.openxmlformats.org/officeDocument/2006/relationships" r:blip="">
                <dgm:adjLst/>
              </dgm:shape>
              <dgm:presOf/>
              <dgm:forEach name="Name43" ref="dotRepeat"/>
            </dgm:layoutNode>
          </dgm:forEach>
        </dgm:if>
        <dgm:else name="Name44"/>
      </dgm:choose>
    </dgm:forEach>
    <dgm:forEach name="Name45" axis="ch" ptType="node" st="5" cnt="1">
      <dgm:layoutNode name="txNode5" styleLbl="revTx">
        <dgm:varLst>
          <dgm:bulletEnabled val="1"/>
        </dgm:varLst>
        <dgm:choose name="Name46">
          <dgm:if name="Name47" axis="self" ptType="node" func="revPos" op="equ" val="1">
            <dgm:alg type="tx">
              <dgm:param type="txAnchorVert" val="t"/>
            </dgm:alg>
          </dgm:if>
          <dgm:if name="Name48" axis="self" ptType="node" func="posOdd" op="equ" val="1">
            <dgm:alg type="tx">
              <dgm:param type="parTxLTRAlign" val="r"/>
              <dgm:param type="parTxRTLAlign" val="r"/>
            </dgm:alg>
          </dgm:if>
          <dgm:else name="Name4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50">
        <dgm:if name="Name51" axis="par ch" ptType="all node" func="cnt" op="neq" val="5">
          <dgm:forEach name="Name52" axis="follow" ptType="sibTrans" cnt="1">
            <dgm:layoutNode name="dotNode5">
              <dgm:alg type="sp"/>
              <dgm:shape xmlns:r="http://schemas.openxmlformats.org/officeDocument/2006/relationships" r:blip="">
                <dgm:adjLst/>
              </dgm:shape>
              <dgm:presOf/>
              <dgm:forEach name="Name53" ref="dotRepeat"/>
            </dgm:layoutNode>
          </dgm:forEach>
        </dgm:if>
        <dgm:else name="Name54"/>
      </dgm:choose>
    </dgm:forEach>
    <dgm:forEach name="Name55" axis="ch" ptType="node" st="6" cnt="1">
      <dgm:layoutNode name="txNode6" styleLbl="revTx">
        <dgm:varLst>
          <dgm:bulletEnabled val="1"/>
        </dgm:varLst>
        <dgm:choose name="Name56">
          <dgm:if name="Name57" axis="self" ptType="node" func="revPos" op="equ" val="1">
            <dgm:alg type="tx">
              <dgm:param type="txAnchorVert" val="t"/>
            </dgm:alg>
          </dgm:if>
          <dgm:if name="Name58" axis="self" ptType="node" func="posOdd" op="equ" val="1">
            <dgm:alg type="tx">
              <dgm:param type="parTxLTRAlign" val="r"/>
              <dgm:param type="parTxRTLAlign" val="r"/>
            </dgm:alg>
          </dgm:if>
          <dgm:else name="Name5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60">
        <dgm:if name="Name61" axis="par ch" ptType="all node" func="cnt" op="neq" val="6">
          <dgm:forEach name="Name62" axis="follow" ptType="sibTrans" cnt="1">
            <dgm:layoutNode name="dotNode6">
              <dgm:alg type="sp"/>
              <dgm:shape xmlns:r="http://schemas.openxmlformats.org/officeDocument/2006/relationships" r:blip="">
                <dgm:adjLst/>
              </dgm:shape>
              <dgm:presOf/>
              <dgm:forEach name="Name63" ref="dotRepeat"/>
            </dgm:layoutNode>
          </dgm:forEach>
        </dgm:if>
        <dgm:else name="Name64"/>
      </dgm:choose>
    </dgm:forEach>
    <dgm:forEach name="Name65" axis="ch" ptType="node" st="7" cnt="1">
      <dgm:layoutNode name="txNode7" styleLbl="revTx">
        <dgm:varLst>
          <dgm:bulletEnabled val="1"/>
        </dgm:varLst>
        <dgm:alg type="tx">
          <dgm:param type="txAnchorVert" val="t"/>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8/2/2024</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8/2/2024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gn="ctr">
              <a:lnSpc>
                <a:spcPct val="100000"/>
              </a:lnSpc>
              <a:buNone/>
              <a:defRPr sz="1400" cap="none" spc="50" baseline="0">
                <a:solidFill>
                  <a:schemeClr val="tx1">
                    <a:lumMod val="75000"/>
                    <a:lumOff val="25000"/>
                  </a:schemeClr>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lumMod val="75000"/>
                  <a:lumOff val="25000"/>
                </a:schemeClr>
              </a:solidFill>
            </a:endParaRPr>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noProof="0" dirty="0"/>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noProof="0" dirty="0"/>
              <a:t>Year</a:t>
            </a:r>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noProof="0" dirty="0"/>
              <a:t>Year</a:t>
            </a:r>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2" name="Rectangle 31">
            <a:extLst>
              <a:ext uri="{FF2B5EF4-FFF2-40B4-BE49-F238E27FC236}">
                <a16:creationId xmlns:a16="http://schemas.microsoft.com/office/drawing/2014/main" id="{FFA35437-CCDE-4D92-B879-F23B329C8EC3}"/>
              </a:ext>
            </a:extLst>
          </p:cNvPr>
          <p:cNvSpPr/>
          <p:nvPr userDrawn="1"/>
        </p:nvSpPr>
        <p:spPr>
          <a:xfrm>
            <a:off x="929640" y="4034785"/>
            <a:ext cx="10332720"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noProof="0" dirty="0"/>
              <a:t>20XX</a:t>
            </a:r>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noProof="0" dirty="0"/>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noProof="0" smtClean="0"/>
              <a:t>‹#›</a:t>
            </a:fld>
            <a:endParaRPr lang="en-US" noProof="0" dirty="0"/>
          </a:p>
        </p:txBody>
      </p:sp>
    </p:spTree>
    <p:extLst>
      <p:ext uri="{BB962C8B-B14F-4D97-AF65-F5344CB8AC3E}">
        <p14:creationId xmlns:p14="http://schemas.microsoft.com/office/powerpoint/2010/main" val="20563234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cxnSp>
        <p:nvCxnSpPr>
          <p:cNvPr id="10" name="Straight Connector 9">
            <a:extLst>
              <a:ext uri="{FF2B5EF4-FFF2-40B4-BE49-F238E27FC236}">
                <a16:creationId xmlns:a16="http://schemas.microsoft.com/office/drawing/2014/main" id="{66988B2D-0240-4256-8268-4B9FF1E72363}"/>
              </a:ext>
            </a:extLst>
          </p:cNvPr>
          <p:cNvCxnSpPr>
            <a:cxnSpLocks/>
          </p:cNvCxnSpPr>
          <p:nvPr/>
        </p:nvCxnSpPr>
        <p:spPr>
          <a:xfrm flipV="1">
            <a:off x="0" y="0"/>
            <a:ext cx="2590800" cy="762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p:nvCxnSpPr>
        <p:spPr>
          <a:xfrm flipH="1">
            <a:off x="0" y="0"/>
            <a:ext cx="704850" cy="1027906"/>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
        <p:nvSpPr>
          <p:cNvPr id="8" name="Content Placeholder 7">
            <a:extLst>
              <a:ext uri="{FF2B5EF4-FFF2-40B4-BE49-F238E27FC236}">
                <a16:creationId xmlns:a16="http://schemas.microsoft.com/office/drawing/2014/main" id="{F5756781-A599-0594-4502-A54BC85E87FF}"/>
              </a:ext>
            </a:extLst>
          </p:cNvPr>
          <p:cNvSpPr>
            <a:spLocks noGrp="1"/>
          </p:cNvSpPr>
          <p:nvPr>
            <p:ph sz="quarter" idx="16"/>
          </p:nvPr>
        </p:nvSpPr>
        <p:spPr>
          <a:xfrm>
            <a:off x="838199" y="2136775"/>
            <a:ext cx="10515599" cy="3697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normAutofit/>
          </a:bodyPr>
          <a:lstStyle>
            <a:lvl1pPr marL="0" indent="0">
              <a:buNone/>
              <a:defRPr sz="1400"/>
            </a:lvl1pPr>
            <a:lvl2pPr marL="457200" indent="0" algn="l">
              <a:lnSpc>
                <a:spcPct val="100000"/>
              </a:lnSpc>
              <a:buNone/>
              <a:defRPr sz="1400">
                <a:solidFill>
                  <a:schemeClr val="tx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43248" y="5084524"/>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692980" y="5099206"/>
            <a:ext cx="2135755"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83644" y="5099206"/>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03525" y="5084524"/>
            <a:ext cx="2123742"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Autofit/>
          </a:bodyPr>
          <a:lstStyle>
            <a:lvl1pPr marL="0" indent="0" algn="l">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dirty="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ADC2540D-94C4-405B-8607-0CEDD6F54B9C}"/>
              </a:ext>
            </a:extLst>
          </p:cNvPr>
          <p:cNvSpPr>
            <a:spLocks noGrp="1"/>
          </p:cNvSpPr>
          <p:nvPr>
            <p:ph sz="quarter" idx="21" hasCustomPrompt="1"/>
          </p:nvPr>
        </p:nvSpPr>
        <p:spPr>
          <a:xfrm>
            <a:off x="107544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11C6EC54-ADFA-4CFF-9E9B-DC7E96C854C2}"/>
              </a:ext>
            </a:extLst>
          </p:cNvPr>
          <p:cNvSpPr>
            <a:spLocks noGrp="1"/>
          </p:cNvSpPr>
          <p:nvPr>
            <p:ph sz="quarter" idx="22" hasCustomPrompt="1"/>
          </p:nvPr>
        </p:nvSpPr>
        <p:spPr>
          <a:xfrm>
            <a:off x="380565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1B6DD41C-FCE2-4AC6-A235-2FF1B905DAAD}"/>
              </a:ext>
            </a:extLst>
          </p:cNvPr>
          <p:cNvSpPr>
            <a:spLocks noGrp="1"/>
          </p:cNvSpPr>
          <p:nvPr>
            <p:ph sz="quarter" idx="23" hasCustomPrompt="1"/>
          </p:nvPr>
        </p:nvSpPr>
        <p:spPr>
          <a:xfrm>
            <a:off x="653011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EB4C3DB-E51E-4479-90C2-DFE5DB4B2482}"/>
              </a:ext>
            </a:extLst>
          </p:cNvPr>
          <p:cNvSpPr>
            <a:spLocks noGrp="1"/>
          </p:cNvSpPr>
          <p:nvPr>
            <p:ph sz="quarter" idx="24" hasCustomPrompt="1"/>
          </p:nvPr>
        </p:nvSpPr>
        <p:spPr>
          <a:xfrm>
            <a:off x="926032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9355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bg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tx1">
                    <a:lumMod val="75000"/>
                    <a:lumOff val="25000"/>
                  </a:schemeClr>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a:solidFill>
                  <a:schemeClr val="tx1">
                    <a:lumMod val="75000"/>
                    <a:lumOff val="25000"/>
                  </a:schemeClr>
                </a:solidFill>
              </a:defRPr>
            </a:lvl1pPr>
            <a:lvl2pPr marL="457200" indent="0">
              <a:lnSpc>
                <a:spcPct val="120000"/>
              </a:lnSpc>
              <a:spcBef>
                <a:spcPts val="1000"/>
              </a:spcBef>
              <a:buNone/>
              <a:defRPr sz="1400">
                <a:solidFill>
                  <a:schemeClr val="tx1">
                    <a:lumMod val="75000"/>
                    <a:lumOff val="25000"/>
                  </a:schemeClr>
                </a:solidFill>
              </a:defRPr>
            </a:lvl2pPr>
            <a:lvl3pPr marL="914400" indent="0">
              <a:lnSpc>
                <a:spcPct val="120000"/>
              </a:lnSpc>
              <a:spcBef>
                <a:spcPts val="1000"/>
              </a:spcBef>
              <a:buNone/>
              <a:defRPr sz="1400">
                <a:solidFill>
                  <a:schemeClr val="tx1">
                    <a:lumMod val="75000"/>
                    <a:lumOff val="25000"/>
                  </a:schemeClr>
                </a:solidFill>
              </a:defRPr>
            </a:lvl3pPr>
            <a:lvl4pPr marL="1371600" indent="0">
              <a:lnSpc>
                <a:spcPct val="120000"/>
              </a:lnSpc>
              <a:spcBef>
                <a:spcPts val="1000"/>
              </a:spcBef>
              <a:buNone/>
              <a:defRPr sz="1400">
                <a:solidFill>
                  <a:schemeClr val="tx1">
                    <a:lumMod val="75000"/>
                    <a:lumOff val="25000"/>
                  </a:schemeClr>
                </a:solidFill>
              </a:defRPr>
            </a:lvl4pPr>
            <a:lvl5pPr marL="1828800" indent="0">
              <a:lnSpc>
                <a:spcPct val="120000"/>
              </a:lnSpc>
              <a:spcBef>
                <a:spcPts val="1000"/>
              </a:spcBef>
              <a:buNone/>
              <a:defRPr sz="14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631270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8256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55823" y="6356350"/>
            <a:ext cx="1808712" cy="365125"/>
          </a:xfrm>
        </p:spPr>
        <p:txBody>
          <a:bodyPr/>
          <a:lstStyle>
            <a:lvl1pPr algn="l">
              <a:defRPr sz="900"/>
            </a:lvl1pPr>
          </a:lstStyle>
          <a:p>
            <a:r>
              <a:rPr lang="en-US" dirty="0"/>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accent2"/>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p:spPr>
        <p:style>
          <a:lnRef idx="1">
            <a:schemeClr val="accent1"/>
          </a:lnRef>
          <a:fillRef idx="0">
            <a:schemeClr val="accent1"/>
          </a:fillRef>
          <a:effectRef idx="0">
            <a:schemeClr val="accent1"/>
          </a:effectRef>
          <a:fontRef idx="minor">
            <a:schemeClr val="tx1"/>
          </a:fontRef>
        </p:style>
      </p:cxnSp>
      <p:pic>
        <p:nvPicPr>
          <p:cNvPr id="7" name="Graphic 6">
            <a:extLst>
              <a:ext uri="{FF2B5EF4-FFF2-40B4-BE49-F238E27FC236}">
                <a16:creationId xmlns:a16="http://schemas.microsoft.com/office/drawing/2014/main" id="{64D564EB-CA78-42C6-AD76-3C4E7B3AEA8D}"/>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8" name="Graphic 7">
            <a:extLst>
              <a:ext uri="{FF2B5EF4-FFF2-40B4-BE49-F238E27FC236}">
                <a16:creationId xmlns:a16="http://schemas.microsoft.com/office/drawing/2014/main" id="{1CFFBB3A-BDCF-4878-8D04-E8BB9A050E71}"/>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tx1">
                    <a:lumMod val="75000"/>
                    <a:lumOff val="25000"/>
                  </a:schemeClr>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700" r:id="rId12"/>
    <p:sldLayoutId id="2147483692" r:id="rId13"/>
    <p:sldLayoutId id="2147483681" r:id="rId14"/>
    <p:sldLayoutId id="2147483674" r:id="rId15"/>
    <p:sldLayoutId id="2147483675" r:id="rId16"/>
    <p:sldLayoutId id="2147483696" r:id="rId17"/>
    <p:sldLayoutId id="2147483677" r:id="rId18"/>
    <p:sldLayoutId id="2147483678" r:id="rId19"/>
  </p:sldLayoutIdLst>
  <p:hf hdr="0"/>
  <p:txStyles>
    <p:titleStyle>
      <a:lvl1pPr algn="l" defTabSz="914400" rtl="0" eaLnBrk="1" latinLnBrk="0" hangingPunct="1">
        <a:lnSpc>
          <a:spcPct val="90000"/>
        </a:lnSpc>
        <a:spcBef>
          <a:spcPct val="0"/>
        </a:spcBef>
        <a:buNone/>
        <a:defRPr sz="4400" kern="1200" cap="all" baseline="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hyperlink" Target="https://www.wallpaperflare.com/blue-hp-logo-background-widescreen-wallpaper-technology-brand-wallpaper-opzg/crop" TargetMode="External"/><Relationship Id="rId2" Type="http://schemas.openxmlformats.org/officeDocument/2006/relationships/image" Target="../media/image28.jp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6.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4906298" y="4464688"/>
            <a:ext cx="6451514" cy="1122202"/>
          </a:xfrm>
        </p:spPr>
        <p:txBody>
          <a:bodyPr/>
          <a:lstStyle/>
          <a:p>
            <a:r>
              <a:rPr lang="en-US" dirty="0"/>
              <a:t>MERN Stack Development</a:t>
            </a: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4906298" y="5586890"/>
            <a:ext cx="4941770" cy="396660"/>
          </a:xfrm>
        </p:spPr>
        <p:txBody>
          <a:bodyPr/>
          <a:lstStyle/>
          <a:p>
            <a:r>
              <a:rPr lang="en-US" dirty="0"/>
              <a:t>Ritik Dwivedi</a:t>
            </a:r>
          </a:p>
        </p:txBody>
      </p:sp>
      <p:pic>
        <p:nvPicPr>
          <p:cNvPr id="14340" name="Picture 4" descr="Understanding the MERN Stack for Full-Stack Development | by Ilolo Izu |  Medium">
            <a:extLst>
              <a:ext uri="{FF2B5EF4-FFF2-40B4-BE49-F238E27FC236}">
                <a16:creationId xmlns:a16="http://schemas.microsoft.com/office/drawing/2014/main" id="{9B522619-76A5-1D58-7AF8-40B7ADD364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06298" y="874450"/>
            <a:ext cx="6457950" cy="3524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242537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31E96F-AA5B-B80C-6B21-004D58C5B35A}"/>
              </a:ext>
            </a:extLst>
          </p:cNvPr>
          <p:cNvSpPr>
            <a:spLocks noGrp="1"/>
          </p:cNvSpPr>
          <p:nvPr>
            <p:ph type="body" idx="1"/>
          </p:nvPr>
        </p:nvSpPr>
        <p:spPr>
          <a:xfrm>
            <a:off x="1362075" y="2058987"/>
            <a:ext cx="8421022" cy="3781374"/>
          </a:xfrm>
        </p:spPr>
        <p:txBody>
          <a:bodyPr>
            <a:normAutofit/>
          </a:bodyPr>
          <a:lstStyle/>
          <a:p>
            <a:r>
              <a:rPr lang="en-US" sz="2000" dirty="0"/>
              <a:t> As we discussed earlier, react uses virtual DOM and updates only the modified parts. So , this makes the DOM to run faster. DOM executes in memory so we can create separate components which makes the DOM run faster.</a:t>
            </a:r>
            <a:endParaRPr lang="en-US" dirty="0"/>
          </a:p>
        </p:txBody>
      </p:sp>
      <p:sp>
        <p:nvSpPr>
          <p:cNvPr id="6" name="Rectangle 5">
            <a:extLst>
              <a:ext uri="{FF2B5EF4-FFF2-40B4-BE49-F238E27FC236}">
                <a16:creationId xmlns:a16="http://schemas.microsoft.com/office/drawing/2014/main" id="{D404553A-32C8-E5BB-12DC-74287AF45242}"/>
              </a:ext>
            </a:extLst>
          </p:cNvPr>
          <p:cNvSpPr/>
          <p:nvPr/>
        </p:nvSpPr>
        <p:spPr>
          <a:xfrm>
            <a:off x="1347007" y="1059918"/>
            <a:ext cx="2700932" cy="646331"/>
          </a:xfrm>
          <a:prstGeom prst="rect">
            <a:avLst/>
          </a:prstGeom>
          <a:noFill/>
        </p:spPr>
        <p:txBody>
          <a:bodyPr wrap="none" lIns="91440" tIns="45720" rIns="91440" bIns="45720">
            <a:spAutoFit/>
          </a:bodyPr>
          <a:lstStyle/>
          <a:p>
            <a:pPr algn="ctr"/>
            <a:r>
              <a:rPr lang="en-US" sz="3600" dirty="0">
                <a:ln w="0"/>
                <a:effectLst>
                  <a:outerShdw blurRad="38100" dist="19050" dir="2700000" algn="tl" rotWithShape="0">
                    <a:schemeClr val="dk1">
                      <a:alpha val="40000"/>
                    </a:schemeClr>
                  </a:outerShdw>
                </a:effectLst>
              </a:rPr>
              <a:t>Performance</a:t>
            </a:r>
            <a:endParaRPr lang="en-US" sz="36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179237649"/>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157BC4D-3500-9963-FD89-129029CAA160}"/>
              </a:ext>
            </a:extLst>
          </p:cNvPr>
          <p:cNvSpPr/>
          <p:nvPr/>
        </p:nvSpPr>
        <p:spPr>
          <a:xfrm>
            <a:off x="3865388" y="1377910"/>
            <a:ext cx="4862052" cy="3024802"/>
          </a:xfrm>
          <a:prstGeom prst="rect">
            <a:avLst/>
          </a:prstGeom>
          <a:noFill/>
        </p:spPr>
        <p:txBody>
          <a:bodyPr wrap="square" lIns="91440" tIns="45720" rIns="91440" bIns="45720">
            <a:spAutoFit/>
          </a:bodyPr>
          <a:lstStyle/>
          <a:p>
            <a:pPr>
              <a:lnSpc>
                <a:spcPct val="150000"/>
              </a:lnSpc>
            </a:pPr>
            <a:r>
              <a:rPr lang="en-US" sz="4400" dirty="0"/>
              <a:t>Imperative VS Declarative Approach</a:t>
            </a:r>
          </a:p>
        </p:txBody>
      </p:sp>
    </p:spTree>
    <p:extLst>
      <p:ext uri="{BB962C8B-B14F-4D97-AF65-F5344CB8AC3E}">
        <p14:creationId xmlns:p14="http://schemas.microsoft.com/office/powerpoint/2010/main" val="33889808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31E96F-AA5B-B80C-6B21-004D58C5B35A}"/>
              </a:ext>
            </a:extLst>
          </p:cNvPr>
          <p:cNvSpPr>
            <a:spLocks noGrp="1"/>
          </p:cNvSpPr>
          <p:nvPr>
            <p:ph type="body" idx="1"/>
          </p:nvPr>
        </p:nvSpPr>
        <p:spPr>
          <a:xfrm>
            <a:off x="1169034" y="1022666"/>
            <a:ext cx="8950325" cy="4880294"/>
          </a:xfrm>
        </p:spPr>
        <p:txBody>
          <a:bodyPr>
            <a:normAutofit/>
          </a:bodyPr>
          <a:lstStyle/>
          <a:p>
            <a:r>
              <a:rPr lang="en-US" sz="2000" dirty="0"/>
              <a:t>In the </a:t>
            </a:r>
            <a:r>
              <a:rPr lang="en-US" sz="2000" b="1" dirty="0"/>
              <a:t>imperative approach, </a:t>
            </a:r>
            <a:r>
              <a:rPr lang="en-US" sz="2000" dirty="0"/>
              <a:t>developers explicitly instruct the browser how to update the UI by directly manipulating the DOM using JavaScript commands. This approach requires detailed steps and explicit control over DOM elements.</a:t>
            </a:r>
          </a:p>
          <a:p>
            <a:endParaRPr lang="en-US" sz="2000" dirty="0"/>
          </a:p>
          <a:p>
            <a:endParaRPr lang="en-US" sz="2000" dirty="0"/>
          </a:p>
          <a:p>
            <a:r>
              <a:rPr lang="en-US" sz="2000" dirty="0"/>
              <a:t>On the other hand, in the </a:t>
            </a:r>
            <a:r>
              <a:rPr lang="en-US" sz="2000" b="1" dirty="0"/>
              <a:t>declarative approach </a:t>
            </a:r>
            <a:r>
              <a:rPr lang="en-US" sz="2000" dirty="0"/>
              <a:t>adopted by frameworks like React, developers focus on what the UI should look like, describing UI components and their states without specifying the update process. The framework automatically handles rendering and updating the DOM based on changes in data or state.</a:t>
            </a:r>
          </a:p>
          <a:p>
            <a:endParaRPr lang="en-US" dirty="0"/>
          </a:p>
        </p:txBody>
      </p:sp>
    </p:spTree>
    <p:extLst>
      <p:ext uri="{BB962C8B-B14F-4D97-AF65-F5344CB8AC3E}">
        <p14:creationId xmlns:p14="http://schemas.microsoft.com/office/powerpoint/2010/main" val="1804838376"/>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31E96F-AA5B-B80C-6B21-004D58C5B35A}"/>
              </a:ext>
            </a:extLst>
          </p:cNvPr>
          <p:cNvSpPr>
            <a:spLocks noGrp="1"/>
          </p:cNvSpPr>
          <p:nvPr>
            <p:ph type="body" idx="1"/>
          </p:nvPr>
        </p:nvSpPr>
        <p:spPr>
          <a:xfrm>
            <a:off x="1169034" y="1022666"/>
            <a:ext cx="8950325" cy="4880294"/>
          </a:xfrm>
        </p:spPr>
        <p:txBody>
          <a:bodyPr>
            <a:normAutofit/>
          </a:bodyPr>
          <a:lstStyle/>
          <a:p>
            <a:endParaRPr lang="en-US" dirty="0"/>
          </a:p>
          <a:p>
            <a:endParaRPr lang="en-US" dirty="0"/>
          </a:p>
          <a:p>
            <a:r>
              <a:rPr lang="en-US" sz="2000" dirty="0"/>
              <a:t>const items = ['Item 1', 'Item 2', 'Item 3'];</a:t>
            </a:r>
          </a:p>
          <a:p>
            <a:endParaRPr lang="en-US" sz="2000" dirty="0"/>
          </a:p>
          <a:p>
            <a:r>
              <a:rPr lang="en-US" sz="2000" dirty="0"/>
              <a:t>const App = () =&gt; (</a:t>
            </a:r>
          </a:p>
          <a:p>
            <a:r>
              <a:rPr lang="en-US" sz="2000" dirty="0"/>
              <a:t>  &lt;</a:t>
            </a:r>
            <a:r>
              <a:rPr lang="en-US" sz="2000" dirty="0" err="1"/>
              <a:t>ul</a:t>
            </a:r>
            <a:r>
              <a:rPr lang="en-US" sz="2000" dirty="0"/>
              <a:t>&gt;</a:t>
            </a:r>
          </a:p>
          <a:p>
            <a:r>
              <a:rPr lang="en-US" sz="2000" dirty="0"/>
              <a:t>    {</a:t>
            </a:r>
            <a:r>
              <a:rPr lang="en-US" sz="2000" dirty="0" err="1"/>
              <a:t>items.map</a:t>
            </a:r>
            <a:r>
              <a:rPr lang="en-US" sz="2000" dirty="0"/>
              <a:t>(item =&gt; (</a:t>
            </a:r>
          </a:p>
          <a:p>
            <a:r>
              <a:rPr lang="en-US" sz="2000" dirty="0"/>
              <a:t>      &lt;li key={item}&gt;{item}&lt;/li&gt;</a:t>
            </a:r>
          </a:p>
          <a:p>
            <a:r>
              <a:rPr lang="en-US" sz="2000" dirty="0"/>
              <a:t>    ))}</a:t>
            </a:r>
          </a:p>
          <a:p>
            <a:r>
              <a:rPr lang="en-US" sz="2000" dirty="0"/>
              <a:t>  &lt;/</a:t>
            </a:r>
            <a:r>
              <a:rPr lang="en-US" sz="2000" dirty="0" err="1"/>
              <a:t>ul</a:t>
            </a:r>
            <a:r>
              <a:rPr lang="en-US" sz="2000" dirty="0"/>
              <a:t>&gt;</a:t>
            </a:r>
          </a:p>
          <a:p>
            <a:r>
              <a:rPr lang="en-US" sz="2000" dirty="0"/>
              <a:t>);</a:t>
            </a:r>
          </a:p>
        </p:txBody>
      </p:sp>
      <p:graphicFrame>
        <p:nvGraphicFramePr>
          <p:cNvPr id="2" name="Diagram 1">
            <a:extLst>
              <a:ext uri="{FF2B5EF4-FFF2-40B4-BE49-F238E27FC236}">
                <a16:creationId xmlns:a16="http://schemas.microsoft.com/office/drawing/2014/main" id="{A74D3042-0E0B-808F-408E-1F7736DEBB93}"/>
              </a:ext>
            </a:extLst>
          </p:cNvPr>
          <p:cNvGraphicFramePr/>
          <p:nvPr>
            <p:extLst>
              <p:ext uri="{D42A27DB-BD31-4B8C-83A1-F6EECF244321}">
                <p14:modId xmlns:p14="http://schemas.microsoft.com/office/powerpoint/2010/main" val="553095593"/>
              </p:ext>
            </p:extLst>
          </p:nvPr>
        </p:nvGraphicFramePr>
        <p:xfrm>
          <a:off x="812800" y="303107"/>
          <a:ext cx="1605280" cy="10583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61180456"/>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157BC4D-3500-9963-FD89-129029CAA160}"/>
              </a:ext>
            </a:extLst>
          </p:cNvPr>
          <p:cNvSpPr/>
          <p:nvPr/>
        </p:nvSpPr>
        <p:spPr>
          <a:xfrm>
            <a:off x="3862923" y="2967335"/>
            <a:ext cx="4466159"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Node Modules</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0449512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31E96F-AA5B-B80C-6B21-004D58C5B35A}"/>
              </a:ext>
            </a:extLst>
          </p:cNvPr>
          <p:cNvSpPr>
            <a:spLocks noGrp="1"/>
          </p:cNvSpPr>
          <p:nvPr>
            <p:ph type="body" idx="1"/>
          </p:nvPr>
        </p:nvSpPr>
        <p:spPr>
          <a:xfrm>
            <a:off x="1169034" y="1022666"/>
            <a:ext cx="8950325" cy="4880294"/>
          </a:xfrm>
        </p:spPr>
        <p:txBody>
          <a:bodyPr>
            <a:normAutofit/>
          </a:bodyPr>
          <a:lstStyle/>
          <a:p>
            <a:r>
              <a:rPr lang="en-US" sz="2000" dirty="0"/>
              <a:t>Node modules are reusable JavaScript libraries or packages that can be included in your project. They contain code that provides specific functionality.</a:t>
            </a:r>
          </a:p>
          <a:p>
            <a:endParaRPr lang="en-US" sz="2000" dirty="0"/>
          </a:p>
          <a:p>
            <a:r>
              <a:rPr lang="en-US" sz="2000" dirty="0"/>
              <a:t>Node modules are managed by package managers like </a:t>
            </a:r>
            <a:r>
              <a:rPr lang="en-US" sz="2000" dirty="0" err="1"/>
              <a:t>npm</a:t>
            </a:r>
            <a:r>
              <a:rPr lang="en-US" sz="2000" dirty="0"/>
              <a:t> (Node Package Manager) or Yarn.</a:t>
            </a:r>
          </a:p>
          <a:p>
            <a:endParaRPr lang="en-US" sz="2000" dirty="0"/>
          </a:p>
          <a:p>
            <a:r>
              <a:rPr lang="en-US" sz="2000" dirty="0"/>
              <a:t>When you install a Node module, it gets placed in the </a:t>
            </a:r>
            <a:r>
              <a:rPr lang="en-US" sz="2000" dirty="0" err="1"/>
              <a:t>node_modules</a:t>
            </a:r>
            <a:r>
              <a:rPr lang="en-US" sz="2000" dirty="0"/>
              <a:t> directory in your project. It contains all the code for the modules you’ve installed, along with any dependencies they require.</a:t>
            </a:r>
            <a:endParaRPr lang="en-US" dirty="0"/>
          </a:p>
        </p:txBody>
      </p:sp>
    </p:spTree>
    <p:extLst>
      <p:ext uri="{BB962C8B-B14F-4D97-AF65-F5344CB8AC3E}">
        <p14:creationId xmlns:p14="http://schemas.microsoft.com/office/powerpoint/2010/main" val="535800422"/>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157BC4D-3500-9963-FD89-129029CAA160}"/>
              </a:ext>
            </a:extLst>
          </p:cNvPr>
          <p:cNvSpPr/>
          <p:nvPr/>
        </p:nvSpPr>
        <p:spPr>
          <a:xfrm>
            <a:off x="3866961" y="2967335"/>
            <a:ext cx="4458080"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P</a:t>
            </a:r>
            <a:r>
              <a:rPr lang="en-US" sz="5400" dirty="0">
                <a:ln w="0"/>
                <a:effectLst>
                  <a:outerShdw blurRad="38100" dist="19050" dir="2700000" algn="tl" rotWithShape="0">
                    <a:schemeClr val="dk1">
                      <a:alpha val="40000"/>
                    </a:schemeClr>
                  </a:outerShdw>
                </a:effectLst>
              </a:rPr>
              <a:t>ackage JSON</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037995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31E96F-AA5B-B80C-6B21-004D58C5B35A}"/>
              </a:ext>
            </a:extLst>
          </p:cNvPr>
          <p:cNvSpPr>
            <a:spLocks noGrp="1"/>
          </p:cNvSpPr>
          <p:nvPr>
            <p:ph type="body" idx="1"/>
          </p:nvPr>
        </p:nvSpPr>
        <p:spPr>
          <a:xfrm>
            <a:off x="940434" y="1142045"/>
            <a:ext cx="8169166" cy="5856353"/>
          </a:xfrm>
        </p:spPr>
        <p:txBody>
          <a:bodyPr>
            <a:normAutofit/>
          </a:bodyPr>
          <a:lstStyle/>
          <a:p>
            <a:r>
              <a:rPr lang="en-US" sz="2000" dirty="0"/>
              <a:t>The </a:t>
            </a:r>
            <a:r>
              <a:rPr lang="en-US" sz="2000" dirty="0" err="1"/>
              <a:t>package.json</a:t>
            </a:r>
            <a:r>
              <a:rPr lang="en-US" sz="2000" dirty="0"/>
              <a:t> file is a key file in any Node.js project. It contains metadata about the project and is used to manage the project's dependencies, scripts, version, and other information.</a:t>
            </a:r>
          </a:p>
          <a:p>
            <a:endParaRPr lang="en-US" sz="2000" dirty="0"/>
          </a:p>
          <a:p>
            <a:r>
              <a:rPr lang="en-US" sz="2000" dirty="0"/>
              <a:t>package-</a:t>
            </a:r>
            <a:r>
              <a:rPr lang="en-US" sz="2000" dirty="0" err="1"/>
              <a:t>lock.json</a:t>
            </a:r>
            <a:r>
              <a:rPr lang="en-US" sz="2000" dirty="0"/>
              <a:t> ensures consistency and performance by locking down the exact versions of dependencies.</a:t>
            </a:r>
            <a:endParaRPr lang="en-US" dirty="0"/>
          </a:p>
        </p:txBody>
      </p:sp>
      <p:pic>
        <p:nvPicPr>
          <p:cNvPr id="1026" name="Picture 2" descr="Package.json vs Package-lock.json">
            <a:extLst>
              <a:ext uri="{FF2B5EF4-FFF2-40B4-BE49-F238E27FC236}">
                <a16:creationId xmlns:a16="http://schemas.microsoft.com/office/drawing/2014/main" id="{FD54AF60-75F2-1358-B2AC-E16DF47CC9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789" y="0"/>
            <a:ext cx="11625943" cy="65395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4204542"/>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31E96F-AA5B-B80C-6B21-004D58C5B35A}"/>
              </a:ext>
            </a:extLst>
          </p:cNvPr>
          <p:cNvSpPr>
            <a:spLocks noGrp="1"/>
          </p:cNvSpPr>
          <p:nvPr>
            <p:ph type="body" idx="1"/>
          </p:nvPr>
        </p:nvSpPr>
        <p:spPr>
          <a:xfrm>
            <a:off x="1321434" y="1713546"/>
            <a:ext cx="8950325" cy="4880294"/>
          </a:xfrm>
        </p:spPr>
        <p:txBody>
          <a:bodyPr>
            <a:normAutofit/>
          </a:bodyPr>
          <a:lstStyle/>
          <a:p>
            <a:r>
              <a:rPr lang="en-US" sz="2000" dirty="0"/>
              <a:t>The </a:t>
            </a:r>
            <a:r>
              <a:rPr lang="en-US" sz="2000" dirty="0" err="1"/>
              <a:t>package.json</a:t>
            </a:r>
            <a:r>
              <a:rPr lang="en-US" sz="2000" dirty="0"/>
              <a:t> file is a key file in any Node.js project. It contains metadata about the project and is used to manage the project's dependencies, scripts, version, and other information.</a:t>
            </a:r>
          </a:p>
          <a:p>
            <a:endParaRPr lang="en-US" sz="2000" dirty="0"/>
          </a:p>
          <a:p>
            <a:r>
              <a:rPr lang="en-US" sz="2000" dirty="0"/>
              <a:t>package-</a:t>
            </a:r>
            <a:r>
              <a:rPr lang="en-US" sz="2000" dirty="0" err="1"/>
              <a:t>lock.json</a:t>
            </a:r>
            <a:r>
              <a:rPr lang="en-US" sz="2000" dirty="0"/>
              <a:t> ensures consistency and performance by locking down the exact versions of dependencies.</a:t>
            </a:r>
            <a:endParaRPr lang="en-US" dirty="0"/>
          </a:p>
        </p:txBody>
      </p:sp>
    </p:spTree>
    <p:extLst>
      <p:ext uri="{BB962C8B-B14F-4D97-AF65-F5344CB8AC3E}">
        <p14:creationId xmlns:p14="http://schemas.microsoft.com/office/powerpoint/2010/main" val="1387521607"/>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157BC4D-3500-9963-FD89-129029CAA160}"/>
              </a:ext>
            </a:extLst>
          </p:cNvPr>
          <p:cNvSpPr/>
          <p:nvPr/>
        </p:nvSpPr>
        <p:spPr>
          <a:xfrm>
            <a:off x="1869440" y="1758295"/>
            <a:ext cx="8656320" cy="2585323"/>
          </a:xfrm>
          <a:prstGeom prst="rect">
            <a:avLst/>
          </a:prstGeom>
          <a:noFill/>
        </p:spPr>
        <p:txBody>
          <a:bodyPr wrap="squar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Let’s Understand the Structure of React Application</a:t>
            </a:r>
          </a:p>
        </p:txBody>
      </p:sp>
    </p:spTree>
    <p:extLst>
      <p:ext uri="{BB962C8B-B14F-4D97-AF65-F5344CB8AC3E}">
        <p14:creationId xmlns:p14="http://schemas.microsoft.com/office/powerpoint/2010/main" val="31245889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80">
                                          <p:stCondLst>
                                            <p:cond delay="0"/>
                                          </p:stCondLst>
                                        </p:cTn>
                                        <p:tgtEl>
                                          <p:spTgt spid="5"/>
                                        </p:tgtEl>
                                      </p:cBhvr>
                                    </p:animEffect>
                                    <p:anim calcmode="lin" valueType="num">
                                      <p:cBhvr>
                                        <p:cTn id="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gtEl>
                                      </p:cBhvr>
                                      <p:to x="100000" y="60000"/>
                                    </p:animScale>
                                    <p:animScale>
                                      <p:cBhvr>
                                        <p:cTn id="14" dur="166" decel="50000">
                                          <p:stCondLst>
                                            <p:cond delay="676"/>
                                          </p:stCondLst>
                                        </p:cTn>
                                        <p:tgtEl>
                                          <p:spTgt spid="5"/>
                                        </p:tgtEl>
                                      </p:cBhvr>
                                      <p:to x="100000" y="100000"/>
                                    </p:animScale>
                                    <p:animScale>
                                      <p:cBhvr>
                                        <p:cTn id="15" dur="26">
                                          <p:stCondLst>
                                            <p:cond delay="1312"/>
                                          </p:stCondLst>
                                        </p:cTn>
                                        <p:tgtEl>
                                          <p:spTgt spid="5"/>
                                        </p:tgtEl>
                                      </p:cBhvr>
                                      <p:to x="100000" y="80000"/>
                                    </p:animScale>
                                    <p:animScale>
                                      <p:cBhvr>
                                        <p:cTn id="16" dur="166" decel="50000">
                                          <p:stCondLst>
                                            <p:cond delay="1338"/>
                                          </p:stCondLst>
                                        </p:cTn>
                                        <p:tgtEl>
                                          <p:spTgt spid="5"/>
                                        </p:tgtEl>
                                      </p:cBhvr>
                                      <p:to x="100000" y="100000"/>
                                    </p:animScale>
                                    <p:animScale>
                                      <p:cBhvr>
                                        <p:cTn id="17" dur="26">
                                          <p:stCondLst>
                                            <p:cond delay="1642"/>
                                          </p:stCondLst>
                                        </p:cTn>
                                        <p:tgtEl>
                                          <p:spTgt spid="5"/>
                                        </p:tgtEl>
                                      </p:cBhvr>
                                      <p:to x="100000" y="90000"/>
                                    </p:animScale>
                                    <p:animScale>
                                      <p:cBhvr>
                                        <p:cTn id="18" dur="166" decel="50000">
                                          <p:stCondLst>
                                            <p:cond delay="1668"/>
                                          </p:stCondLst>
                                        </p:cTn>
                                        <p:tgtEl>
                                          <p:spTgt spid="5"/>
                                        </p:tgtEl>
                                      </p:cBhvr>
                                      <p:to x="100000" y="100000"/>
                                    </p:animScale>
                                    <p:animScale>
                                      <p:cBhvr>
                                        <p:cTn id="19" dur="26">
                                          <p:stCondLst>
                                            <p:cond delay="1808"/>
                                          </p:stCondLst>
                                        </p:cTn>
                                        <p:tgtEl>
                                          <p:spTgt spid="5"/>
                                        </p:tgtEl>
                                      </p:cBhvr>
                                      <p:to x="100000" y="95000"/>
                                    </p:animScale>
                                    <p:animScale>
                                      <p:cBhvr>
                                        <p:cTn id="20"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1833DF7-1C1B-23AB-DDD5-66C0184DAFB4}"/>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5105893" y="3074352"/>
            <a:ext cx="1260714" cy="709295"/>
          </a:xfrm>
          <a:prstGeom prst="rect">
            <a:avLst/>
          </a:prstGeom>
        </p:spPr>
      </p:pic>
      <p:sp>
        <p:nvSpPr>
          <p:cNvPr id="11" name="Rectangle 10">
            <a:extLst>
              <a:ext uri="{FF2B5EF4-FFF2-40B4-BE49-F238E27FC236}">
                <a16:creationId xmlns:a16="http://schemas.microsoft.com/office/drawing/2014/main" id="{4639812F-6CF8-5E7B-ED60-E4FC1A803678}"/>
              </a:ext>
            </a:extLst>
          </p:cNvPr>
          <p:cNvSpPr/>
          <p:nvPr/>
        </p:nvSpPr>
        <p:spPr>
          <a:xfrm>
            <a:off x="4792626" y="1809095"/>
            <a:ext cx="1887248"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React</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8581175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157BC4D-3500-9963-FD89-129029CAA160}"/>
              </a:ext>
            </a:extLst>
          </p:cNvPr>
          <p:cNvSpPr/>
          <p:nvPr/>
        </p:nvSpPr>
        <p:spPr>
          <a:xfrm>
            <a:off x="4139438" y="2505670"/>
            <a:ext cx="3913124"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Components</a:t>
            </a:r>
          </a:p>
        </p:txBody>
      </p:sp>
    </p:spTree>
    <p:extLst>
      <p:ext uri="{BB962C8B-B14F-4D97-AF65-F5344CB8AC3E}">
        <p14:creationId xmlns:p14="http://schemas.microsoft.com/office/powerpoint/2010/main" val="3482773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31E96F-AA5B-B80C-6B21-004D58C5B35A}"/>
              </a:ext>
            </a:extLst>
          </p:cNvPr>
          <p:cNvSpPr>
            <a:spLocks noGrp="1"/>
          </p:cNvSpPr>
          <p:nvPr>
            <p:ph type="body" idx="1"/>
          </p:nvPr>
        </p:nvSpPr>
        <p:spPr>
          <a:xfrm>
            <a:off x="1321434" y="1713546"/>
            <a:ext cx="8950325" cy="4880294"/>
          </a:xfrm>
        </p:spPr>
        <p:txBody>
          <a:bodyPr>
            <a:normAutofit/>
          </a:bodyPr>
          <a:lstStyle/>
          <a:p>
            <a:r>
              <a:rPr lang="en-US" sz="2000" dirty="0"/>
              <a:t>React Components are reusable piece of code that used to display a specific part of the UI.</a:t>
            </a:r>
          </a:p>
          <a:p>
            <a:endParaRPr lang="en-US" sz="2000" dirty="0"/>
          </a:p>
          <a:p>
            <a:r>
              <a:rPr lang="en-US" sz="2000" dirty="0"/>
              <a:t>There are two main types of components in React:</a:t>
            </a:r>
          </a:p>
          <a:p>
            <a:r>
              <a:rPr lang="en-US" sz="2000" dirty="0"/>
              <a:t>Functional Components</a:t>
            </a:r>
          </a:p>
          <a:p>
            <a:r>
              <a:rPr lang="en-US" sz="2000" dirty="0"/>
              <a:t>Class Components</a:t>
            </a:r>
          </a:p>
        </p:txBody>
      </p:sp>
    </p:spTree>
    <p:extLst>
      <p:ext uri="{BB962C8B-B14F-4D97-AF65-F5344CB8AC3E}">
        <p14:creationId xmlns:p14="http://schemas.microsoft.com/office/powerpoint/2010/main" val="489212631"/>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31E96F-AA5B-B80C-6B21-004D58C5B35A}"/>
              </a:ext>
            </a:extLst>
          </p:cNvPr>
          <p:cNvSpPr>
            <a:spLocks noGrp="1"/>
          </p:cNvSpPr>
          <p:nvPr>
            <p:ph type="body" idx="1"/>
          </p:nvPr>
        </p:nvSpPr>
        <p:spPr>
          <a:xfrm>
            <a:off x="1291289" y="698662"/>
            <a:ext cx="8950325" cy="4880294"/>
          </a:xfrm>
        </p:spPr>
        <p:txBody>
          <a:bodyPr>
            <a:normAutofit/>
          </a:bodyPr>
          <a:lstStyle/>
          <a:p>
            <a:pPr marL="342900" indent="-342900">
              <a:buFontTx/>
              <a:buChar char="-"/>
            </a:pPr>
            <a:r>
              <a:rPr lang="en-US" sz="2400" b="1" dirty="0"/>
              <a:t>Functional components </a:t>
            </a:r>
            <a:r>
              <a:rPr lang="en-US" sz="2000" dirty="0"/>
              <a:t>are simpler and more concise. They are just JavaScript functions that take props (properties) as an argument and return React elements.</a:t>
            </a:r>
          </a:p>
          <a:p>
            <a:pPr marL="342900" indent="-342900">
              <a:buFontTx/>
              <a:buChar char="-"/>
            </a:pPr>
            <a:endParaRPr lang="en-US" sz="2000" dirty="0"/>
          </a:p>
          <a:p>
            <a:pPr marL="342900" indent="-342900">
              <a:buFontTx/>
              <a:buChar char="-"/>
            </a:pPr>
            <a:r>
              <a:rPr lang="en-US" sz="2000" dirty="0"/>
              <a:t>They are also known as stateless components because they don't manage their own state.</a:t>
            </a:r>
          </a:p>
          <a:p>
            <a:pPr marL="342900" indent="-342900">
              <a:buFontTx/>
              <a:buChar char="-"/>
            </a:pPr>
            <a:endParaRPr lang="en-US" sz="2000" dirty="0"/>
          </a:p>
          <a:p>
            <a:pPr marL="342900" indent="-342900">
              <a:buFontTx/>
              <a:buChar char="-"/>
            </a:pPr>
            <a:r>
              <a:rPr lang="en-US" sz="2000" dirty="0"/>
              <a:t>Functional components are preferred when you only need to present UI based on the props received, without any internal state or lifecycle methods.</a:t>
            </a:r>
          </a:p>
          <a:p>
            <a:pPr marL="342900" indent="-342900">
              <a:buFontTx/>
              <a:buChar char="-"/>
            </a:pPr>
            <a:endParaRPr lang="en-US" sz="2000" dirty="0"/>
          </a:p>
          <a:p>
            <a:pPr marL="342900" indent="-342900">
              <a:buFontTx/>
              <a:buChar char="-"/>
            </a:pPr>
            <a:r>
              <a:rPr lang="en-US" sz="2000" dirty="0"/>
              <a:t>We usually use functional components.</a:t>
            </a:r>
          </a:p>
          <a:p>
            <a:pPr marL="342900" indent="-342900">
              <a:buFontTx/>
              <a:buChar char="-"/>
            </a:pPr>
            <a:endParaRPr lang="en-US" sz="2000" dirty="0"/>
          </a:p>
        </p:txBody>
      </p:sp>
    </p:spTree>
    <p:extLst>
      <p:ext uri="{BB962C8B-B14F-4D97-AF65-F5344CB8AC3E}">
        <p14:creationId xmlns:p14="http://schemas.microsoft.com/office/powerpoint/2010/main" val="2590961508"/>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31E96F-AA5B-B80C-6B21-004D58C5B35A}"/>
              </a:ext>
            </a:extLst>
          </p:cNvPr>
          <p:cNvSpPr>
            <a:spLocks noGrp="1"/>
          </p:cNvSpPr>
          <p:nvPr>
            <p:ph type="body" idx="1"/>
          </p:nvPr>
        </p:nvSpPr>
        <p:spPr>
          <a:xfrm>
            <a:off x="1361627" y="988853"/>
            <a:ext cx="8950325" cy="4880294"/>
          </a:xfrm>
        </p:spPr>
        <p:txBody>
          <a:bodyPr>
            <a:normAutofit/>
          </a:bodyPr>
          <a:lstStyle/>
          <a:p>
            <a:r>
              <a:rPr lang="en-US" sz="2000" dirty="0"/>
              <a:t>import React from 'react';</a:t>
            </a:r>
          </a:p>
          <a:p>
            <a:endParaRPr lang="en-US" sz="2000" dirty="0"/>
          </a:p>
          <a:p>
            <a:r>
              <a:rPr lang="en-US" sz="2000" dirty="0"/>
              <a:t>const </a:t>
            </a:r>
            <a:r>
              <a:rPr lang="en-US" sz="2000" dirty="0" err="1"/>
              <a:t>FunctionalComponent</a:t>
            </a:r>
            <a:r>
              <a:rPr lang="en-US" sz="2000" dirty="0"/>
              <a:t> = (props) =&gt; {</a:t>
            </a:r>
          </a:p>
          <a:p>
            <a:r>
              <a:rPr lang="en-US" sz="2000" dirty="0"/>
              <a:t>  return (</a:t>
            </a:r>
          </a:p>
          <a:p>
            <a:r>
              <a:rPr lang="en-US" sz="2000" dirty="0"/>
              <a:t>    &lt;div&gt;</a:t>
            </a:r>
          </a:p>
          <a:p>
            <a:r>
              <a:rPr lang="en-US" sz="2000" dirty="0"/>
              <a:t>      &lt;p&gt;{</a:t>
            </a:r>
            <a:r>
              <a:rPr lang="en-US" sz="2000" dirty="0" err="1"/>
              <a:t>props.message</a:t>
            </a:r>
            <a:r>
              <a:rPr lang="en-US" sz="2000" dirty="0"/>
              <a:t>}&lt;/p&gt;</a:t>
            </a:r>
          </a:p>
          <a:p>
            <a:r>
              <a:rPr lang="en-US" sz="2000" dirty="0"/>
              <a:t>    &lt;/div&gt;</a:t>
            </a:r>
          </a:p>
          <a:p>
            <a:r>
              <a:rPr lang="en-US" sz="2000" dirty="0"/>
              <a:t>  );</a:t>
            </a:r>
          </a:p>
          <a:p>
            <a:r>
              <a:rPr lang="en-US" sz="2000" dirty="0"/>
              <a:t>};</a:t>
            </a:r>
          </a:p>
          <a:p>
            <a:endParaRPr lang="en-US" sz="2000" dirty="0"/>
          </a:p>
          <a:p>
            <a:r>
              <a:rPr lang="en-US" sz="2000" dirty="0"/>
              <a:t>export default </a:t>
            </a:r>
            <a:r>
              <a:rPr lang="en-US" sz="2000" dirty="0" err="1"/>
              <a:t>FunctionalComponent</a:t>
            </a:r>
            <a:r>
              <a:rPr lang="en-US" sz="2000" dirty="0"/>
              <a:t>;</a:t>
            </a:r>
          </a:p>
        </p:txBody>
      </p:sp>
    </p:spTree>
    <p:extLst>
      <p:ext uri="{BB962C8B-B14F-4D97-AF65-F5344CB8AC3E}">
        <p14:creationId xmlns:p14="http://schemas.microsoft.com/office/powerpoint/2010/main" val="892415344"/>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31E96F-AA5B-B80C-6B21-004D58C5B35A}"/>
              </a:ext>
            </a:extLst>
          </p:cNvPr>
          <p:cNvSpPr>
            <a:spLocks noGrp="1"/>
          </p:cNvSpPr>
          <p:nvPr>
            <p:ph type="body" idx="1"/>
          </p:nvPr>
        </p:nvSpPr>
        <p:spPr>
          <a:xfrm>
            <a:off x="1291289" y="1130741"/>
            <a:ext cx="8950325" cy="4880294"/>
          </a:xfrm>
        </p:spPr>
        <p:txBody>
          <a:bodyPr>
            <a:normAutofit/>
          </a:bodyPr>
          <a:lstStyle/>
          <a:p>
            <a:pPr marL="342900" indent="-342900">
              <a:buFontTx/>
              <a:buChar char="-"/>
            </a:pPr>
            <a:r>
              <a:rPr lang="en-US" sz="2400" b="1" dirty="0"/>
              <a:t>Class components </a:t>
            </a:r>
            <a:r>
              <a:rPr lang="en-US" sz="2000" dirty="0"/>
              <a:t>are more feature-rich and have additional capabilities. They can manage their own local state and have lifecycle methods.</a:t>
            </a:r>
          </a:p>
          <a:p>
            <a:pPr marL="342900" indent="-342900">
              <a:buFontTx/>
              <a:buChar char="-"/>
            </a:pPr>
            <a:endParaRPr lang="en-US" sz="2000" dirty="0"/>
          </a:p>
          <a:p>
            <a:pPr marL="342900" indent="-342900">
              <a:buFontTx/>
              <a:buChar char="-"/>
            </a:pPr>
            <a:r>
              <a:rPr lang="en-US" sz="2000" dirty="0"/>
              <a:t>Class components are used when you need to manage state or use lifecycle methods, such as `</a:t>
            </a:r>
            <a:r>
              <a:rPr lang="en-US" sz="2000" dirty="0" err="1"/>
              <a:t>componentDidMount</a:t>
            </a:r>
            <a:r>
              <a:rPr lang="en-US" sz="2000" dirty="0"/>
              <a:t>`, `</a:t>
            </a:r>
            <a:r>
              <a:rPr lang="en-US" sz="2000" dirty="0" err="1"/>
              <a:t>componentDidUpdate</a:t>
            </a:r>
            <a:r>
              <a:rPr lang="en-US" sz="2000" dirty="0"/>
              <a:t>`, etc.</a:t>
            </a:r>
          </a:p>
          <a:p>
            <a:pPr marL="342900" indent="-342900">
              <a:buFontTx/>
              <a:buChar char="-"/>
            </a:pPr>
            <a:endParaRPr lang="en-US" sz="2000" dirty="0"/>
          </a:p>
          <a:p>
            <a:pPr marL="342900" indent="-342900">
              <a:buFontTx/>
              <a:buChar char="-"/>
            </a:pPr>
            <a:r>
              <a:rPr lang="en-US" sz="2000" dirty="0"/>
              <a:t>Prior to React Hooks (introduced in React 16.8), class components were the primary way to use state and lifecycle methods.</a:t>
            </a:r>
          </a:p>
          <a:p>
            <a:pPr marL="342900" indent="-342900">
              <a:buFontTx/>
              <a:buChar char="-"/>
            </a:pPr>
            <a:endParaRPr lang="en-US" sz="2000" dirty="0"/>
          </a:p>
        </p:txBody>
      </p:sp>
    </p:spTree>
    <p:extLst>
      <p:ext uri="{BB962C8B-B14F-4D97-AF65-F5344CB8AC3E}">
        <p14:creationId xmlns:p14="http://schemas.microsoft.com/office/powerpoint/2010/main" val="2717355784"/>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31E96F-AA5B-B80C-6B21-004D58C5B35A}"/>
              </a:ext>
            </a:extLst>
          </p:cNvPr>
          <p:cNvSpPr>
            <a:spLocks noGrp="1"/>
          </p:cNvSpPr>
          <p:nvPr>
            <p:ph type="body" idx="1"/>
          </p:nvPr>
        </p:nvSpPr>
        <p:spPr>
          <a:xfrm>
            <a:off x="1361627" y="988853"/>
            <a:ext cx="8950325" cy="4880294"/>
          </a:xfrm>
        </p:spPr>
        <p:txBody>
          <a:bodyPr>
            <a:normAutofit/>
          </a:bodyPr>
          <a:lstStyle/>
          <a:p>
            <a:r>
              <a:rPr lang="en-US" sz="2000" dirty="0"/>
              <a:t>import React, { Component } from 'react';</a:t>
            </a:r>
          </a:p>
          <a:p>
            <a:endParaRPr lang="en-US" sz="2000" dirty="0"/>
          </a:p>
          <a:p>
            <a:r>
              <a:rPr lang="en-US" sz="2000" dirty="0"/>
              <a:t>class </a:t>
            </a:r>
            <a:r>
              <a:rPr lang="en-US" sz="2000" dirty="0" err="1"/>
              <a:t>ClassComponent</a:t>
            </a:r>
            <a:r>
              <a:rPr lang="en-US" sz="2000" dirty="0"/>
              <a:t> extends Component {</a:t>
            </a:r>
          </a:p>
          <a:p>
            <a:r>
              <a:rPr lang="en-US" sz="2000" dirty="0"/>
              <a:t>    render() {</a:t>
            </a:r>
          </a:p>
          <a:p>
            <a:r>
              <a:rPr lang="en-US" sz="2000" dirty="0"/>
              <a:t>        return &lt;h1&gt;Hello, {this.props.name}!&lt;/h1&gt;;</a:t>
            </a:r>
          </a:p>
          <a:p>
            <a:r>
              <a:rPr lang="en-US" sz="2000" dirty="0"/>
              <a:t>    }</a:t>
            </a:r>
          </a:p>
          <a:p>
            <a:r>
              <a:rPr lang="en-US" sz="2000" dirty="0"/>
              <a:t>}</a:t>
            </a:r>
          </a:p>
          <a:p>
            <a:endParaRPr lang="en-US" sz="2000" dirty="0"/>
          </a:p>
          <a:p>
            <a:r>
              <a:rPr lang="en-US" sz="2000" dirty="0"/>
              <a:t>export default </a:t>
            </a:r>
            <a:r>
              <a:rPr lang="en-US" sz="2000" dirty="0" err="1"/>
              <a:t>ClassComponent</a:t>
            </a:r>
            <a:r>
              <a:rPr lang="en-US" sz="2000" dirty="0"/>
              <a:t>;</a:t>
            </a:r>
          </a:p>
        </p:txBody>
      </p:sp>
    </p:spTree>
    <p:extLst>
      <p:ext uri="{BB962C8B-B14F-4D97-AF65-F5344CB8AC3E}">
        <p14:creationId xmlns:p14="http://schemas.microsoft.com/office/powerpoint/2010/main" val="1058333967"/>
      </p:ext>
    </p:extLst>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157BC4D-3500-9963-FD89-129029CAA160}"/>
              </a:ext>
            </a:extLst>
          </p:cNvPr>
          <p:cNvSpPr/>
          <p:nvPr/>
        </p:nvSpPr>
        <p:spPr>
          <a:xfrm>
            <a:off x="5170842" y="2505670"/>
            <a:ext cx="1850315"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Props</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9584628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31E96F-AA5B-B80C-6B21-004D58C5B35A}"/>
              </a:ext>
            </a:extLst>
          </p:cNvPr>
          <p:cNvSpPr>
            <a:spLocks noGrp="1"/>
          </p:cNvSpPr>
          <p:nvPr>
            <p:ph type="body" idx="1"/>
          </p:nvPr>
        </p:nvSpPr>
        <p:spPr>
          <a:xfrm>
            <a:off x="1371675" y="2085335"/>
            <a:ext cx="8950325" cy="4880294"/>
          </a:xfrm>
        </p:spPr>
        <p:txBody>
          <a:bodyPr>
            <a:normAutofit/>
          </a:bodyPr>
          <a:lstStyle/>
          <a:p>
            <a:endParaRPr lang="en-US" sz="2000" dirty="0"/>
          </a:p>
          <a:p>
            <a:r>
              <a:rPr lang="en-US" sz="2000" dirty="0"/>
              <a:t>In React, "props" is short for "properties," and it refers to the mechanism by which data is passed from a parent component to its child components.</a:t>
            </a:r>
          </a:p>
          <a:p>
            <a:endParaRPr lang="en-US" sz="2000" dirty="0"/>
          </a:p>
          <a:p>
            <a:endParaRPr lang="en-US" sz="2000" dirty="0"/>
          </a:p>
          <a:p>
            <a:endParaRPr lang="en-US" sz="2000" dirty="0"/>
          </a:p>
        </p:txBody>
      </p:sp>
    </p:spTree>
    <p:extLst>
      <p:ext uri="{BB962C8B-B14F-4D97-AF65-F5344CB8AC3E}">
        <p14:creationId xmlns:p14="http://schemas.microsoft.com/office/powerpoint/2010/main" val="3077425843"/>
      </p:ext>
    </p:extLst>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31E96F-AA5B-B80C-6B21-004D58C5B35A}"/>
              </a:ext>
            </a:extLst>
          </p:cNvPr>
          <p:cNvSpPr>
            <a:spLocks noGrp="1"/>
          </p:cNvSpPr>
          <p:nvPr>
            <p:ph type="body" idx="1"/>
          </p:nvPr>
        </p:nvSpPr>
        <p:spPr>
          <a:xfrm>
            <a:off x="1371675" y="763675"/>
            <a:ext cx="8950325" cy="6201954"/>
          </a:xfrm>
        </p:spPr>
        <p:txBody>
          <a:bodyPr>
            <a:normAutofit/>
          </a:bodyPr>
          <a:lstStyle/>
          <a:p>
            <a:endParaRPr lang="en-US" sz="2000" dirty="0"/>
          </a:p>
          <a:p>
            <a:r>
              <a:rPr lang="en-US" sz="2400" b="1" dirty="0"/>
              <a:t>Component:</a:t>
            </a:r>
          </a:p>
          <a:p>
            <a:endParaRPr lang="en-US" sz="2000" dirty="0"/>
          </a:p>
          <a:p>
            <a:endParaRPr lang="en-US" sz="2000" dirty="0"/>
          </a:p>
          <a:p>
            <a:r>
              <a:rPr lang="en-US" sz="2000" dirty="0"/>
              <a:t>import React from 'react';</a:t>
            </a:r>
          </a:p>
          <a:p>
            <a:endParaRPr lang="en-US" sz="2000" dirty="0"/>
          </a:p>
          <a:p>
            <a:r>
              <a:rPr lang="en-US" sz="2000" dirty="0"/>
              <a:t>const Greeting = (props) =&gt; {</a:t>
            </a:r>
          </a:p>
          <a:p>
            <a:r>
              <a:rPr lang="en-US" sz="2000" dirty="0"/>
              <a:t>    return &lt;h1&gt;Hello, {props.name}!&lt;/h1&gt;;</a:t>
            </a:r>
          </a:p>
          <a:p>
            <a:r>
              <a:rPr lang="en-US" sz="2000" dirty="0"/>
              <a:t>};</a:t>
            </a:r>
          </a:p>
          <a:p>
            <a:endParaRPr lang="en-US" sz="2000" dirty="0"/>
          </a:p>
          <a:p>
            <a:r>
              <a:rPr lang="en-US" sz="2000" dirty="0"/>
              <a:t>export default Greeting;</a:t>
            </a:r>
          </a:p>
          <a:p>
            <a:endParaRPr lang="en-US" sz="2000" dirty="0"/>
          </a:p>
          <a:p>
            <a:endParaRPr lang="en-US" sz="2000" dirty="0"/>
          </a:p>
        </p:txBody>
      </p:sp>
    </p:spTree>
    <p:extLst>
      <p:ext uri="{BB962C8B-B14F-4D97-AF65-F5344CB8AC3E}">
        <p14:creationId xmlns:p14="http://schemas.microsoft.com/office/powerpoint/2010/main" val="3704728969"/>
      </p:ext>
    </p:extLst>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31E96F-AA5B-B80C-6B21-004D58C5B35A}"/>
              </a:ext>
            </a:extLst>
          </p:cNvPr>
          <p:cNvSpPr>
            <a:spLocks noGrp="1"/>
          </p:cNvSpPr>
          <p:nvPr>
            <p:ph type="body" idx="1"/>
          </p:nvPr>
        </p:nvSpPr>
        <p:spPr>
          <a:xfrm>
            <a:off x="1100369" y="628324"/>
            <a:ext cx="8950325" cy="5842814"/>
          </a:xfrm>
        </p:spPr>
        <p:txBody>
          <a:bodyPr>
            <a:normAutofit/>
          </a:bodyPr>
          <a:lstStyle/>
          <a:p>
            <a:endParaRPr lang="en-US" sz="2000" dirty="0"/>
          </a:p>
          <a:p>
            <a:r>
              <a:rPr lang="en-US" sz="2000" dirty="0"/>
              <a:t>import React from 'react';</a:t>
            </a:r>
          </a:p>
          <a:p>
            <a:r>
              <a:rPr lang="en-US" sz="2000" dirty="0"/>
              <a:t>import Greeting from './Greeting';</a:t>
            </a:r>
          </a:p>
          <a:p>
            <a:endParaRPr lang="en-US" sz="2000" dirty="0"/>
          </a:p>
          <a:p>
            <a:r>
              <a:rPr lang="en-US" sz="2000" dirty="0"/>
              <a:t>const App = () =&gt; {</a:t>
            </a:r>
          </a:p>
          <a:p>
            <a:r>
              <a:rPr lang="en-US" sz="2000" dirty="0"/>
              <a:t>    return (</a:t>
            </a:r>
          </a:p>
          <a:p>
            <a:r>
              <a:rPr lang="en-US" sz="2000" dirty="0"/>
              <a:t>        &lt;div&gt;</a:t>
            </a:r>
          </a:p>
          <a:p>
            <a:r>
              <a:rPr lang="en-US" sz="2000" dirty="0"/>
              <a:t>            &lt;Greeting name="Bob" /&gt;</a:t>
            </a:r>
          </a:p>
          <a:p>
            <a:r>
              <a:rPr lang="en-US" sz="2000" dirty="0"/>
              <a:t>        &lt;/div&gt;</a:t>
            </a:r>
          </a:p>
          <a:p>
            <a:r>
              <a:rPr lang="en-US" sz="2000" dirty="0"/>
              <a:t>    );</a:t>
            </a:r>
          </a:p>
          <a:p>
            <a:r>
              <a:rPr lang="en-US" sz="2000" dirty="0"/>
              <a:t>};</a:t>
            </a:r>
          </a:p>
          <a:p>
            <a:endParaRPr lang="en-US" sz="2000" dirty="0"/>
          </a:p>
          <a:p>
            <a:r>
              <a:rPr lang="en-US" sz="2000" dirty="0"/>
              <a:t>export default App;</a:t>
            </a:r>
          </a:p>
          <a:p>
            <a:endParaRPr lang="en-US" sz="2000" dirty="0"/>
          </a:p>
          <a:p>
            <a:endParaRPr lang="en-US" sz="2000" dirty="0"/>
          </a:p>
        </p:txBody>
      </p:sp>
      <p:graphicFrame>
        <p:nvGraphicFramePr>
          <p:cNvPr id="2" name="Diagram 1">
            <a:extLst>
              <a:ext uri="{FF2B5EF4-FFF2-40B4-BE49-F238E27FC236}">
                <a16:creationId xmlns:a16="http://schemas.microsoft.com/office/drawing/2014/main" id="{ADBFED4F-4060-3C96-4771-F29EBF5C8AEF}"/>
              </a:ext>
            </a:extLst>
          </p:cNvPr>
          <p:cNvGraphicFramePr/>
          <p:nvPr>
            <p:extLst>
              <p:ext uri="{D42A27DB-BD31-4B8C-83A1-F6EECF244321}">
                <p14:modId xmlns:p14="http://schemas.microsoft.com/office/powerpoint/2010/main" val="2688110804"/>
              </p:ext>
            </p:extLst>
          </p:nvPr>
        </p:nvGraphicFramePr>
        <p:xfrm>
          <a:off x="5741073" y="1125415"/>
          <a:ext cx="1605280" cy="10583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62727352"/>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1362075" y="501601"/>
            <a:ext cx="5111750" cy="1204912"/>
          </a:xfrm>
        </p:spPr>
        <p:txBody>
          <a:bodyPr>
            <a:normAutofit/>
          </a:bodyPr>
          <a:lstStyle/>
          <a:p>
            <a:r>
              <a:rPr lang="en-US" sz="3600" dirty="0"/>
              <a:t>Topics</a:t>
            </a:r>
          </a:p>
        </p:txBody>
      </p:sp>
      <p:sp>
        <p:nvSpPr>
          <p:cNvPr id="3" name="Content Placeholder 2">
            <a:extLst>
              <a:ext uri="{FF2B5EF4-FFF2-40B4-BE49-F238E27FC236}">
                <a16:creationId xmlns:a16="http://schemas.microsoft.com/office/drawing/2014/main" id="{033634FE-ADF0-4BC3-A0A9-447EA9DD096B}"/>
              </a:ext>
            </a:extLst>
          </p:cNvPr>
          <p:cNvSpPr>
            <a:spLocks noGrp="1"/>
          </p:cNvSpPr>
          <p:nvPr>
            <p:ph type="body" idx="1"/>
          </p:nvPr>
        </p:nvSpPr>
        <p:spPr>
          <a:xfrm>
            <a:off x="1440732" y="1858297"/>
            <a:ext cx="5785977" cy="4703277"/>
          </a:xfrm>
        </p:spPr>
        <p:txBody>
          <a:bodyPr vert="horz" lIns="91440" tIns="45720" rIns="91440" bIns="45720" rtlCol="0" anchor="t">
            <a:noAutofit/>
          </a:bodyPr>
          <a:lstStyle/>
          <a:p>
            <a:r>
              <a:rPr lang="en-US" sz="2000" dirty="0"/>
              <a:t>Introduction to React</a:t>
            </a:r>
          </a:p>
          <a:p>
            <a:r>
              <a:rPr lang="en-US" sz="2000" dirty="0"/>
              <a:t>Features</a:t>
            </a:r>
          </a:p>
          <a:p>
            <a:r>
              <a:rPr lang="en-US" sz="2000" dirty="0"/>
              <a:t>Imperative VS Declarative Approach</a:t>
            </a:r>
          </a:p>
          <a:p>
            <a:r>
              <a:rPr lang="en-US" sz="2000" dirty="0"/>
              <a:t>Node Modules</a:t>
            </a:r>
          </a:p>
          <a:p>
            <a:r>
              <a:rPr lang="en-US" sz="2000" dirty="0"/>
              <a:t>Package JSON</a:t>
            </a:r>
          </a:p>
          <a:p>
            <a:r>
              <a:rPr lang="en-US" sz="2000" dirty="0"/>
              <a:t>Basic Structure</a:t>
            </a:r>
          </a:p>
          <a:p>
            <a:r>
              <a:rPr lang="en-US" sz="2000" dirty="0"/>
              <a:t>Components</a:t>
            </a:r>
          </a:p>
          <a:p>
            <a:r>
              <a:rPr lang="en-US" sz="2000" dirty="0"/>
              <a:t>Props</a:t>
            </a:r>
          </a:p>
          <a:p>
            <a:r>
              <a:rPr lang="en-US" sz="2000" dirty="0"/>
              <a:t>State</a:t>
            </a:r>
          </a:p>
          <a:p>
            <a:endParaRPr lang="en-US" sz="2000" dirty="0"/>
          </a:p>
        </p:txBody>
      </p:sp>
    </p:spTree>
    <p:extLst>
      <p:ext uri="{BB962C8B-B14F-4D97-AF65-F5344CB8AC3E}">
        <p14:creationId xmlns:p14="http://schemas.microsoft.com/office/powerpoint/2010/main" val="1346372204"/>
      </p:ext>
    </p:ext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157BC4D-3500-9963-FD89-129029CAA160}"/>
              </a:ext>
            </a:extLst>
          </p:cNvPr>
          <p:cNvSpPr/>
          <p:nvPr/>
        </p:nvSpPr>
        <p:spPr>
          <a:xfrm>
            <a:off x="5217361" y="2505670"/>
            <a:ext cx="1757276"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State</a:t>
            </a:r>
          </a:p>
        </p:txBody>
      </p:sp>
    </p:spTree>
    <p:extLst>
      <p:ext uri="{BB962C8B-B14F-4D97-AF65-F5344CB8AC3E}">
        <p14:creationId xmlns:p14="http://schemas.microsoft.com/office/powerpoint/2010/main" val="2325180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31E96F-AA5B-B80C-6B21-004D58C5B35A}"/>
              </a:ext>
            </a:extLst>
          </p:cNvPr>
          <p:cNvSpPr>
            <a:spLocks noGrp="1"/>
          </p:cNvSpPr>
          <p:nvPr>
            <p:ph type="body" idx="1"/>
          </p:nvPr>
        </p:nvSpPr>
        <p:spPr>
          <a:xfrm>
            <a:off x="999886" y="668518"/>
            <a:ext cx="8950325" cy="4880294"/>
          </a:xfrm>
        </p:spPr>
        <p:txBody>
          <a:bodyPr>
            <a:normAutofit/>
          </a:bodyPr>
          <a:lstStyle/>
          <a:p>
            <a:endParaRPr lang="en-US" sz="2000" dirty="0"/>
          </a:p>
          <a:p>
            <a:r>
              <a:rPr lang="en-US" sz="2000" dirty="0"/>
              <a:t>The state allows a component to keep track of changes in its data and triggers re-rendering when the data is updated. State is a fundamental concept in React and is often used to manage dynamic content and user interactions.</a:t>
            </a:r>
          </a:p>
          <a:p>
            <a:endParaRPr lang="en-US" sz="2000" dirty="0"/>
          </a:p>
          <a:p>
            <a:r>
              <a:rPr lang="en-US" sz="2000" dirty="0"/>
              <a:t>Use State: When you need the component to react to changes and re-render with new data. For example, when managing form inputs, counters, toggles, or any dynamic content.</a:t>
            </a:r>
          </a:p>
          <a:p>
            <a:endParaRPr lang="en-US" sz="2000" dirty="0"/>
          </a:p>
          <a:p>
            <a:r>
              <a:rPr lang="en-US" sz="2000" dirty="0"/>
              <a:t>Use Variables: For calculations, intermediate values, or any data that does not need to trigger a re-render.</a:t>
            </a:r>
          </a:p>
          <a:p>
            <a:endParaRPr lang="en-US" sz="2000" dirty="0"/>
          </a:p>
          <a:p>
            <a:endParaRPr lang="en-US" sz="2000" dirty="0"/>
          </a:p>
        </p:txBody>
      </p:sp>
    </p:spTree>
    <p:extLst>
      <p:ext uri="{BB962C8B-B14F-4D97-AF65-F5344CB8AC3E}">
        <p14:creationId xmlns:p14="http://schemas.microsoft.com/office/powerpoint/2010/main" val="883004262"/>
      </p:ext>
    </p:extLst>
  </p:cSld>
  <p:clrMapOvr>
    <a:masterClrMapping/>
  </p:clrMapOvr>
  <p:transition spd="slow">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31E96F-AA5B-B80C-6B21-004D58C5B35A}"/>
              </a:ext>
            </a:extLst>
          </p:cNvPr>
          <p:cNvSpPr>
            <a:spLocks noGrp="1"/>
          </p:cNvSpPr>
          <p:nvPr>
            <p:ph type="body" idx="1"/>
          </p:nvPr>
        </p:nvSpPr>
        <p:spPr>
          <a:xfrm>
            <a:off x="1100370" y="-422031"/>
            <a:ext cx="8294840" cy="6581671"/>
          </a:xfrm>
        </p:spPr>
        <p:txBody>
          <a:bodyPr>
            <a:normAutofit/>
          </a:bodyPr>
          <a:lstStyle/>
          <a:p>
            <a:endParaRPr lang="en-US" sz="2000" dirty="0"/>
          </a:p>
          <a:p>
            <a:endParaRPr lang="en-US" sz="2000" dirty="0"/>
          </a:p>
          <a:p>
            <a:endParaRPr lang="en-US" sz="2000" dirty="0"/>
          </a:p>
          <a:p>
            <a:endParaRPr lang="en-US" sz="2000" dirty="0"/>
          </a:p>
          <a:p>
            <a:endParaRPr lang="en-US" sz="2000" dirty="0"/>
          </a:p>
          <a:p>
            <a:r>
              <a:rPr lang="en-US" sz="2000" dirty="0"/>
              <a:t>//import state hook from react</a:t>
            </a:r>
          </a:p>
          <a:p>
            <a:r>
              <a:rPr lang="en-US" sz="2000" dirty="0"/>
              <a:t>import React, { </a:t>
            </a:r>
            <a:r>
              <a:rPr lang="en-US" sz="2000" dirty="0" err="1"/>
              <a:t>useState</a:t>
            </a:r>
            <a:r>
              <a:rPr lang="en-US" sz="2000" dirty="0"/>
              <a:t> } from 'react';</a:t>
            </a:r>
          </a:p>
          <a:p>
            <a:endParaRPr lang="en-US" sz="2000" dirty="0"/>
          </a:p>
          <a:p>
            <a:endParaRPr lang="en-US" sz="2000" dirty="0"/>
          </a:p>
          <a:p>
            <a:endParaRPr lang="en-US" sz="2000" dirty="0"/>
          </a:p>
          <a:p>
            <a:r>
              <a:rPr lang="en-US" sz="2600" dirty="0"/>
              <a:t>  </a:t>
            </a:r>
            <a:r>
              <a:rPr lang="en-US" sz="2000" dirty="0"/>
              <a:t>// Using the '</a:t>
            </a:r>
            <a:r>
              <a:rPr lang="en-US" sz="2000" dirty="0" err="1"/>
              <a:t>useState</a:t>
            </a:r>
            <a:r>
              <a:rPr lang="en-US" sz="2000" dirty="0"/>
              <a:t>' hook to declare a state variable</a:t>
            </a:r>
          </a:p>
          <a:p>
            <a:r>
              <a:rPr lang="en-US" sz="2000" dirty="0"/>
              <a:t>  const [count, </a:t>
            </a:r>
            <a:r>
              <a:rPr lang="en-US" sz="2000" dirty="0" err="1"/>
              <a:t>setCount</a:t>
            </a:r>
            <a:r>
              <a:rPr lang="en-US" sz="2000" dirty="0"/>
              <a:t>] = </a:t>
            </a:r>
            <a:r>
              <a:rPr lang="en-US" sz="2000" dirty="0" err="1"/>
              <a:t>useState</a:t>
            </a:r>
            <a:r>
              <a:rPr lang="en-US" sz="2000" dirty="0"/>
              <a:t>(0);</a:t>
            </a:r>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p:txBody>
      </p:sp>
    </p:spTree>
    <p:extLst>
      <p:ext uri="{BB962C8B-B14F-4D97-AF65-F5344CB8AC3E}">
        <p14:creationId xmlns:p14="http://schemas.microsoft.com/office/powerpoint/2010/main" val="1564362726"/>
      </p:ext>
    </p:extLst>
  </p:cSld>
  <p:clrMapOvr>
    <a:masterClrMapping/>
  </p:clrMapOvr>
  <p:transition spd="slow">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31E96F-AA5B-B80C-6B21-004D58C5B35A}"/>
              </a:ext>
            </a:extLst>
          </p:cNvPr>
          <p:cNvSpPr>
            <a:spLocks noGrp="1"/>
          </p:cNvSpPr>
          <p:nvPr>
            <p:ph type="body" idx="1"/>
          </p:nvPr>
        </p:nvSpPr>
        <p:spPr>
          <a:xfrm>
            <a:off x="1140563" y="432080"/>
            <a:ext cx="9269530" cy="5315578"/>
          </a:xfrm>
        </p:spPr>
        <p:txBody>
          <a:bodyPr>
            <a:normAutofit fontScale="62500" lnSpcReduction="20000"/>
          </a:bodyPr>
          <a:lstStyle/>
          <a:p>
            <a:endParaRPr lang="en-US" sz="2000" dirty="0"/>
          </a:p>
          <a:p>
            <a:endParaRPr lang="en-US" sz="2000" dirty="0"/>
          </a:p>
          <a:p>
            <a:endParaRPr lang="en-US" sz="2000" dirty="0"/>
          </a:p>
          <a:p>
            <a:endParaRPr lang="en-US" sz="3200" dirty="0"/>
          </a:p>
          <a:p>
            <a:r>
              <a:rPr lang="en-US" sz="3200" dirty="0"/>
              <a:t>  // Event handler to update the state</a:t>
            </a:r>
          </a:p>
          <a:p>
            <a:r>
              <a:rPr lang="en-US" sz="3200" dirty="0"/>
              <a:t>  const </a:t>
            </a:r>
            <a:r>
              <a:rPr lang="en-US" sz="3200" dirty="0" err="1"/>
              <a:t>handleIncrement</a:t>
            </a:r>
            <a:r>
              <a:rPr lang="en-US" sz="3200" dirty="0"/>
              <a:t> = () =&gt; {</a:t>
            </a:r>
          </a:p>
          <a:p>
            <a:r>
              <a:rPr lang="en-US" sz="3200" dirty="0"/>
              <a:t>    </a:t>
            </a:r>
            <a:r>
              <a:rPr lang="en-US" sz="3200" dirty="0" err="1"/>
              <a:t>setCount</a:t>
            </a:r>
            <a:r>
              <a:rPr lang="en-US" sz="3200" dirty="0"/>
              <a:t>(count + 1);</a:t>
            </a:r>
          </a:p>
          <a:p>
            <a:r>
              <a:rPr lang="en-US" sz="3200" dirty="0"/>
              <a:t>  };</a:t>
            </a:r>
          </a:p>
          <a:p>
            <a:endParaRPr lang="en-US" sz="3200" dirty="0"/>
          </a:p>
          <a:p>
            <a:r>
              <a:rPr lang="en-US" sz="3200" dirty="0"/>
              <a:t>  return (</a:t>
            </a:r>
          </a:p>
          <a:p>
            <a:r>
              <a:rPr lang="en-US" sz="3200" dirty="0"/>
              <a:t>    &lt;div&gt;</a:t>
            </a:r>
          </a:p>
          <a:p>
            <a:r>
              <a:rPr lang="en-US" sz="3200" dirty="0"/>
              <a:t>      &lt;p&gt;Count: {count}&lt;/p&gt;</a:t>
            </a:r>
          </a:p>
          <a:p>
            <a:r>
              <a:rPr lang="en-US" sz="3200" dirty="0"/>
              <a:t>      &lt;button </a:t>
            </a:r>
            <a:r>
              <a:rPr lang="en-US" sz="3200" dirty="0" err="1"/>
              <a:t>onClick</a:t>
            </a:r>
            <a:r>
              <a:rPr lang="en-US" sz="3200" dirty="0"/>
              <a:t>={</a:t>
            </a:r>
            <a:r>
              <a:rPr lang="en-US" sz="3200" dirty="0" err="1"/>
              <a:t>handleIncrement</a:t>
            </a:r>
            <a:r>
              <a:rPr lang="en-US" sz="3200" dirty="0"/>
              <a:t>}&gt;Increment&lt;/button&gt;</a:t>
            </a:r>
          </a:p>
          <a:p>
            <a:r>
              <a:rPr lang="en-US" sz="3200" dirty="0"/>
              <a:t>    &lt;/div&gt;</a:t>
            </a:r>
          </a:p>
          <a:p>
            <a:r>
              <a:rPr lang="en-US" sz="3200" dirty="0"/>
              <a:t>  );</a:t>
            </a:r>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p:txBody>
      </p:sp>
      <p:graphicFrame>
        <p:nvGraphicFramePr>
          <p:cNvPr id="2" name="Diagram 1">
            <a:extLst>
              <a:ext uri="{FF2B5EF4-FFF2-40B4-BE49-F238E27FC236}">
                <a16:creationId xmlns:a16="http://schemas.microsoft.com/office/drawing/2014/main" id="{ADBFED4F-4060-3C96-4771-F29EBF5C8AEF}"/>
              </a:ext>
            </a:extLst>
          </p:cNvPr>
          <p:cNvGraphicFramePr/>
          <p:nvPr/>
        </p:nvGraphicFramePr>
        <p:xfrm>
          <a:off x="7047358" y="2160396"/>
          <a:ext cx="1605280" cy="10583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67993320"/>
      </p:ext>
    </p:extLst>
  </p:cSld>
  <p:clrMapOvr>
    <a:masterClrMapping/>
  </p:clrMapOvr>
  <p:transition spd="slow">
    <p:wip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157BC4D-3500-9963-FD89-129029CAA160}"/>
              </a:ext>
            </a:extLst>
          </p:cNvPr>
          <p:cNvSpPr/>
          <p:nvPr/>
        </p:nvSpPr>
        <p:spPr>
          <a:xfrm>
            <a:off x="2702092" y="2505670"/>
            <a:ext cx="6787820"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Conditional Rendering</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3" name="TextBox 2">
            <a:extLst>
              <a:ext uri="{FF2B5EF4-FFF2-40B4-BE49-F238E27FC236}">
                <a16:creationId xmlns:a16="http://schemas.microsoft.com/office/drawing/2014/main" id="{F4A3F597-4F0C-3EAB-F0B6-A6A91AD2A4CD}"/>
              </a:ext>
            </a:extLst>
          </p:cNvPr>
          <p:cNvSpPr txBox="1"/>
          <p:nvPr/>
        </p:nvSpPr>
        <p:spPr>
          <a:xfrm>
            <a:off x="906864" y="4914872"/>
            <a:ext cx="6589206" cy="461665"/>
          </a:xfrm>
          <a:prstGeom prst="rect">
            <a:avLst/>
          </a:prstGeom>
          <a:noFill/>
        </p:spPr>
        <p:txBody>
          <a:bodyPr wrap="square">
            <a:spAutoFit/>
          </a:bodyPr>
          <a:lstStyle/>
          <a:p>
            <a:r>
              <a:rPr lang="en-US" sz="2400" b="1" dirty="0">
                <a:effectLst/>
              </a:rPr>
              <a:t>“Rendering” is React calling your components.</a:t>
            </a:r>
            <a:endParaRPr lang="en-IN" sz="2400" dirty="0"/>
          </a:p>
        </p:txBody>
      </p:sp>
    </p:spTree>
    <p:extLst>
      <p:ext uri="{BB962C8B-B14F-4D97-AF65-F5344CB8AC3E}">
        <p14:creationId xmlns:p14="http://schemas.microsoft.com/office/powerpoint/2010/main" val="19757504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31E96F-AA5B-B80C-6B21-004D58C5B35A}"/>
              </a:ext>
            </a:extLst>
          </p:cNvPr>
          <p:cNvSpPr>
            <a:spLocks noGrp="1"/>
          </p:cNvSpPr>
          <p:nvPr>
            <p:ph type="body" idx="1"/>
          </p:nvPr>
        </p:nvSpPr>
        <p:spPr>
          <a:xfrm>
            <a:off x="1169034" y="1022666"/>
            <a:ext cx="8950325" cy="4880294"/>
          </a:xfrm>
        </p:spPr>
        <p:txBody>
          <a:bodyPr>
            <a:normAutofit/>
          </a:bodyPr>
          <a:lstStyle/>
          <a:p>
            <a:r>
              <a:rPr lang="en-US" sz="2000" dirty="0"/>
              <a:t>Conditional rendering use to rendering different content or components based on certain conditions or logic. It allows us to control what is displayed to the user depending on the state of our application.</a:t>
            </a:r>
          </a:p>
          <a:p>
            <a:endParaRPr lang="en-US" sz="2000" dirty="0"/>
          </a:p>
          <a:p>
            <a:r>
              <a:rPr lang="en-US" sz="2000" dirty="0"/>
              <a:t>return (</a:t>
            </a:r>
          </a:p>
          <a:p>
            <a:r>
              <a:rPr lang="en-US" sz="2000" dirty="0"/>
              <a:t>   if (/* your condition here */) {</a:t>
            </a:r>
          </a:p>
          <a:p>
            <a:r>
              <a:rPr lang="en-US" sz="2000" dirty="0"/>
              <a:t>      return &lt;p&gt;Content to render when the condition is true&lt;/p&gt;;</a:t>
            </a:r>
          </a:p>
          <a:p>
            <a:r>
              <a:rPr lang="en-US" sz="2000" dirty="0"/>
              <a:t>    } else {</a:t>
            </a:r>
          </a:p>
          <a:p>
            <a:r>
              <a:rPr lang="en-US" sz="2000" dirty="0"/>
              <a:t>      return &lt;p&gt;Content to render when the condition is false&lt;/p&gt;;</a:t>
            </a:r>
          </a:p>
          <a:p>
            <a:r>
              <a:rPr lang="en-US" sz="2000" dirty="0"/>
              <a:t>    }</a:t>
            </a:r>
          </a:p>
          <a:p>
            <a:r>
              <a:rPr lang="en-US" sz="2000" dirty="0"/>
              <a:t>);</a:t>
            </a:r>
          </a:p>
        </p:txBody>
      </p:sp>
    </p:spTree>
    <p:extLst>
      <p:ext uri="{BB962C8B-B14F-4D97-AF65-F5344CB8AC3E}">
        <p14:creationId xmlns:p14="http://schemas.microsoft.com/office/powerpoint/2010/main" val="2374187949"/>
      </p:ext>
    </p:extLst>
  </p:cSld>
  <p:clrMapOvr>
    <a:masterClrMapping/>
  </p:clrMapOvr>
  <p:transition spd="slow">
    <p:wip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157BC4D-3500-9963-FD89-129029CAA160}"/>
              </a:ext>
            </a:extLst>
          </p:cNvPr>
          <p:cNvSpPr/>
          <p:nvPr/>
        </p:nvSpPr>
        <p:spPr>
          <a:xfrm>
            <a:off x="2896728" y="2505670"/>
            <a:ext cx="6398546"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Process of Rendering</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642667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31E96F-AA5B-B80C-6B21-004D58C5B35A}"/>
              </a:ext>
            </a:extLst>
          </p:cNvPr>
          <p:cNvSpPr>
            <a:spLocks noGrp="1"/>
          </p:cNvSpPr>
          <p:nvPr>
            <p:ph type="body" idx="1"/>
          </p:nvPr>
        </p:nvSpPr>
        <p:spPr>
          <a:xfrm>
            <a:off x="1390097" y="1816486"/>
            <a:ext cx="8950325" cy="4880294"/>
          </a:xfrm>
        </p:spPr>
        <p:txBody>
          <a:bodyPr>
            <a:normAutofit/>
          </a:bodyPr>
          <a:lstStyle/>
          <a:p>
            <a:r>
              <a:rPr lang="en-US" sz="2400" b="1" dirty="0"/>
              <a:t>Triggering/ Initial Render: </a:t>
            </a:r>
          </a:p>
          <a:p>
            <a:endParaRPr lang="en-US" sz="2400" b="1" dirty="0"/>
          </a:p>
          <a:p>
            <a:r>
              <a:rPr lang="en-US" sz="2000" dirty="0"/>
              <a:t>When your app starts, you need to trigger the initial render. it’s done by calling </a:t>
            </a:r>
            <a:r>
              <a:rPr lang="en-US" sz="2000" dirty="0" err="1"/>
              <a:t>createRoot</a:t>
            </a:r>
            <a:r>
              <a:rPr lang="en-US" sz="2000" dirty="0"/>
              <a:t> with the target DOM node, and then calling its render method with your component:</a:t>
            </a:r>
          </a:p>
        </p:txBody>
      </p:sp>
    </p:spTree>
    <p:extLst>
      <p:ext uri="{BB962C8B-B14F-4D97-AF65-F5344CB8AC3E}">
        <p14:creationId xmlns:p14="http://schemas.microsoft.com/office/powerpoint/2010/main" val="2275207026"/>
      </p:ext>
    </p:extLst>
  </p:cSld>
  <p:clrMapOvr>
    <a:masterClrMapping/>
  </p:clrMapOvr>
  <p:transition spd="slow">
    <p:wip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31E96F-AA5B-B80C-6B21-004D58C5B35A}"/>
              </a:ext>
            </a:extLst>
          </p:cNvPr>
          <p:cNvSpPr>
            <a:spLocks noGrp="1"/>
          </p:cNvSpPr>
          <p:nvPr>
            <p:ph type="body" idx="1"/>
          </p:nvPr>
        </p:nvSpPr>
        <p:spPr>
          <a:xfrm>
            <a:off x="1309710" y="801603"/>
            <a:ext cx="8950325" cy="4880294"/>
          </a:xfrm>
        </p:spPr>
        <p:txBody>
          <a:bodyPr>
            <a:normAutofit/>
          </a:bodyPr>
          <a:lstStyle/>
          <a:p>
            <a:r>
              <a:rPr lang="en-US" sz="2400" b="1" dirty="0"/>
              <a:t>Re-Rendering: </a:t>
            </a:r>
          </a:p>
          <a:p>
            <a:endParaRPr lang="en-US" sz="2400" b="1" dirty="0"/>
          </a:p>
          <a:p>
            <a:r>
              <a:rPr lang="en-US" sz="2000" dirty="0"/>
              <a:t>Whenever there is any modification in a component it triggers re-rendering.</a:t>
            </a:r>
          </a:p>
          <a:p>
            <a:endParaRPr lang="en-US" sz="2000" dirty="0"/>
          </a:p>
          <a:p>
            <a:r>
              <a:rPr lang="en-US" sz="2000" b="1" dirty="0"/>
              <a:t>Re-rendering can be triggered by:</a:t>
            </a:r>
          </a:p>
          <a:p>
            <a:r>
              <a:rPr lang="en-US" sz="2000" dirty="0"/>
              <a:t>State Changes</a:t>
            </a:r>
          </a:p>
          <a:p>
            <a:r>
              <a:rPr lang="en-US" sz="2000" dirty="0"/>
              <a:t>Prop Changes</a:t>
            </a:r>
          </a:p>
          <a:p>
            <a:r>
              <a:rPr lang="en-US" sz="2000" dirty="0"/>
              <a:t>Context Changes: When the values provided by a React Context change.</a:t>
            </a:r>
          </a:p>
          <a:p>
            <a:r>
              <a:rPr lang="en-US" sz="2000" dirty="0"/>
              <a:t>Force Update: When a component is forcefully updated.</a:t>
            </a:r>
          </a:p>
        </p:txBody>
      </p:sp>
    </p:spTree>
    <p:extLst>
      <p:ext uri="{BB962C8B-B14F-4D97-AF65-F5344CB8AC3E}">
        <p14:creationId xmlns:p14="http://schemas.microsoft.com/office/powerpoint/2010/main" val="1431107447"/>
      </p:ext>
    </p:extLst>
  </p:cSld>
  <p:clrMapOvr>
    <a:masterClrMapping/>
  </p:clrMapOvr>
  <p:transition spd="slow">
    <p:wip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31E96F-AA5B-B80C-6B21-004D58C5B35A}"/>
              </a:ext>
            </a:extLst>
          </p:cNvPr>
          <p:cNvSpPr>
            <a:spLocks noGrp="1"/>
          </p:cNvSpPr>
          <p:nvPr>
            <p:ph type="body" idx="1"/>
          </p:nvPr>
        </p:nvSpPr>
        <p:spPr>
          <a:xfrm>
            <a:off x="1309710" y="1213586"/>
            <a:ext cx="8950325" cy="4880294"/>
          </a:xfrm>
        </p:spPr>
        <p:txBody>
          <a:bodyPr>
            <a:normAutofit/>
          </a:bodyPr>
          <a:lstStyle/>
          <a:p>
            <a:r>
              <a:rPr lang="en-US" sz="2400" b="1" dirty="0"/>
              <a:t>Committing: </a:t>
            </a:r>
          </a:p>
          <a:p>
            <a:endParaRPr lang="en-US" sz="2400" b="1" dirty="0"/>
          </a:p>
          <a:p>
            <a:r>
              <a:rPr lang="en-US" sz="2000" dirty="0"/>
              <a:t>React will apply the minimal necessary operations (calculated while rendering!) to make the DOM match the latest rendering output.</a:t>
            </a:r>
          </a:p>
          <a:p>
            <a:endParaRPr lang="en-US" sz="2000" dirty="0"/>
          </a:p>
          <a:p>
            <a:r>
              <a:rPr lang="en-US" sz="2000" dirty="0"/>
              <a:t>React only changes the DOM nodes if there’s a difference between renders.</a:t>
            </a:r>
          </a:p>
        </p:txBody>
      </p:sp>
    </p:spTree>
    <p:extLst>
      <p:ext uri="{BB962C8B-B14F-4D97-AF65-F5344CB8AC3E}">
        <p14:creationId xmlns:p14="http://schemas.microsoft.com/office/powerpoint/2010/main" val="1950802761"/>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3634FE-ADF0-4BC3-A0A9-447EA9DD096B}"/>
              </a:ext>
            </a:extLst>
          </p:cNvPr>
          <p:cNvSpPr>
            <a:spLocks noGrp="1"/>
          </p:cNvSpPr>
          <p:nvPr>
            <p:ph type="body" idx="1"/>
          </p:nvPr>
        </p:nvSpPr>
        <p:spPr>
          <a:xfrm>
            <a:off x="1450780" y="1077361"/>
            <a:ext cx="5785977" cy="4703277"/>
          </a:xfrm>
        </p:spPr>
        <p:txBody>
          <a:bodyPr vert="horz" lIns="91440" tIns="45720" rIns="91440" bIns="45720" rtlCol="0" anchor="t">
            <a:noAutofit/>
          </a:bodyPr>
          <a:lstStyle/>
          <a:p>
            <a:r>
              <a:rPr lang="en-US" sz="2000" dirty="0"/>
              <a:t>Conditional Rendering</a:t>
            </a:r>
          </a:p>
          <a:p>
            <a:r>
              <a:rPr lang="en-US" sz="2000" dirty="0"/>
              <a:t>Process of Rendering</a:t>
            </a:r>
          </a:p>
          <a:p>
            <a:r>
              <a:rPr lang="en-US" sz="2000" dirty="0"/>
              <a:t>Life Cycle Methods</a:t>
            </a:r>
          </a:p>
          <a:p>
            <a:r>
              <a:rPr lang="en-US" sz="2000" dirty="0"/>
              <a:t>Hooks</a:t>
            </a:r>
          </a:p>
          <a:p>
            <a:r>
              <a:rPr lang="en-US" sz="2000" dirty="0"/>
              <a:t>Custom Hooks</a:t>
            </a:r>
          </a:p>
          <a:p>
            <a:r>
              <a:rPr lang="en-US" sz="2000" dirty="0"/>
              <a:t>React Router</a:t>
            </a:r>
          </a:p>
          <a:p>
            <a:r>
              <a:rPr lang="en-US" sz="2000" dirty="0"/>
              <a:t>Redux Toolkit</a:t>
            </a:r>
          </a:p>
        </p:txBody>
      </p:sp>
    </p:spTree>
    <p:extLst>
      <p:ext uri="{BB962C8B-B14F-4D97-AF65-F5344CB8AC3E}">
        <p14:creationId xmlns:p14="http://schemas.microsoft.com/office/powerpoint/2010/main" val="4175003619"/>
      </p:ext>
    </p:extLst>
  </p:cSld>
  <p:clrMapOvr>
    <a:masterClrMapping/>
  </p:clrMapOvr>
  <p:transition spd="slow">
    <p:wip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157BC4D-3500-9963-FD89-129029CAA160}"/>
              </a:ext>
            </a:extLst>
          </p:cNvPr>
          <p:cNvSpPr/>
          <p:nvPr/>
        </p:nvSpPr>
        <p:spPr>
          <a:xfrm>
            <a:off x="3016337" y="1239578"/>
            <a:ext cx="5817683"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Lif</a:t>
            </a:r>
            <a:r>
              <a:rPr lang="en-US" sz="5400" dirty="0">
                <a:ln w="0"/>
                <a:effectLst>
                  <a:outerShdw blurRad="38100" dist="19050" dir="2700000" algn="tl" rotWithShape="0">
                    <a:schemeClr val="dk1">
                      <a:alpha val="40000"/>
                    </a:schemeClr>
                  </a:outerShdw>
                </a:effectLst>
              </a:rPr>
              <a:t>e Cycle Methods</a:t>
            </a:r>
            <a:endParaRPr lang="en-US" sz="5400" b="0" cap="none" spc="0" dirty="0">
              <a:ln w="0"/>
              <a:solidFill>
                <a:schemeClr val="tx1"/>
              </a:solidFill>
              <a:effectLst>
                <a:outerShdw blurRad="38100" dist="19050" dir="2700000" algn="tl" rotWithShape="0">
                  <a:schemeClr val="dk1">
                    <a:alpha val="40000"/>
                  </a:schemeClr>
                </a:outerShdw>
              </a:effectLst>
            </a:endParaRPr>
          </a:p>
        </p:txBody>
      </p:sp>
      <p:pic>
        <p:nvPicPr>
          <p:cNvPr id="1026" name="Picture 2" descr="React Lifecycle Methods">
            <a:extLst>
              <a:ext uri="{FF2B5EF4-FFF2-40B4-BE49-F238E27FC236}">
                <a16:creationId xmlns:a16="http://schemas.microsoft.com/office/drawing/2014/main" id="{4FB0BBBA-BF10-A3E1-3A98-29F1FA1916A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285" r="14566"/>
          <a:stretch/>
        </p:blipFill>
        <p:spPr bwMode="auto">
          <a:xfrm>
            <a:off x="3185328" y="2607408"/>
            <a:ext cx="6114149" cy="3682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62314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31E96F-AA5B-B80C-6B21-004D58C5B35A}"/>
              </a:ext>
            </a:extLst>
          </p:cNvPr>
          <p:cNvSpPr>
            <a:spLocks noGrp="1"/>
          </p:cNvSpPr>
          <p:nvPr>
            <p:ph type="body" idx="1"/>
          </p:nvPr>
        </p:nvSpPr>
        <p:spPr>
          <a:xfrm>
            <a:off x="1018308" y="470008"/>
            <a:ext cx="8950325" cy="4880294"/>
          </a:xfrm>
        </p:spPr>
        <p:txBody>
          <a:bodyPr>
            <a:normAutofit/>
          </a:bodyPr>
          <a:lstStyle/>
          <a:p>
            <a:r>
              <a:rPr lang="en-US" sz="2400" b="1" dirty="0"/>
              <a:t>Mounting: </a:t>
            </a:r>
          </a:p>
          <a:p>
            <a:endParaRPr lang="en-US" sz="2000" dirty="0"/>
          </a:p>
          <a:p>
            <a:r>
              <a:rPr lang="en-US" sz="2000" dirty="0"/>
              <a:t>Mounting means putting elements into the DOM.</a:t>
            </a:r>
          </a:p>
          <a:p>
            <a:endParaRPr lang="en-US" sz="2000" dirty="0"/>
          </a:p>
          <a:p>
            <a:r>
              <a:rPr lang="en-US" sz="2000" dirty="0"/>
              <a:t>constructor(): This method is called before the component is mounted. It is used for initializing state and binding methods.</a:t>
            </a:r>
          </a:p>
          <a:p>
            <a:endParaRPr lang="en-US" sz="2000" dirty="0"/>
          </a:p>
          <a:p>
            <a:r>
              <a:rPr lang="en-US" sz="2000" dirty="0"/>
              <a:t>render(): The `render()` method is required and will always be called, the others are optional and will be called if you define them.</a:t>
            </a:r>
          </a:p>
          <a:p>
            <a:endParaRPr lang="en-US" sz="2000" dirty="0"/>
          </a:p>
          <a:p>
            <a:r>
              <a:rPr lang="en-US" sz="2000" dirty="0" err="1"/>
              <a:t>componentDidMount</a:t>
            </a:r>
            <a:r>
              <a:rPr lang="en-US" sz="2000" dirty="0"/>
              <a:t>(): The `</a:t>
            </a:r>
            <a:r>
              <a:rPr lang="en-US" sz="2000" dirty="0" err="1"/>
              <a:t>componentDidMount</a:t>
            </a:r>
            <a:r>
              <a:rPr lang="en-US" sz="2000" dirty="0"/>
              <a:t>()` method is called after the component is rendered.</a:t>
            </a:r>
          </a:p>
        </p:txBody>
      </p:sp>
    </p:spTree>
    <p:extLst>
      <p:ext uri="{BB962C8B-B14F-4D97-AF65-F5344CB8AC3E}">
        <p14:creationId xmlns:p14="http://schemas.microsoft.com/office/powerpoint/2010/main" val="1957258160"/>
      </p:ext>
    </p:extLst>
  </p:cSld>
  <p:clrMapOvr>
    <a:masterClrMapping/>
  </p:clrMapOvr>
  <p:transition spd="slow">
    <p:wip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31E96F-AA5B-B80C-6B21-004D58C5B35A}"/>
              </a:ext>
            </a:extLst>
          </p:cNvPr>
          <p:cNvSpPr>
            <a:spLocks noGrp="1"/>
          </p:cNvSpPr>
          <p:nvPr>
            <p:ph type="body" idx="1"/>
          </p:nvPr>
        </p:nvSpPr>
        <p:spPr>
          <a:xfrm>
            <a:off x="1098694" y="821700"/>
            <a:ext cx="8950325" cy="4880294"/>
          </a:xfrm>
        </p:spPr>
        <p:txBody>
          <a:bodyPr>
            <a:normAutofit fontScale="92500" lnSpcReduction="10000"/>
          </a:bodyPr>
          <a:lstStyle/>
          <a:p>
            <a:r>
              <a:rPr lang="en-US" sz="2400" b="1" dirty="0"/>
              <a:t>Updating: </a:t>
            </a:r>
          </a:p>
          <a:p>
            <a:endParaRPr lang="en-US" sz="2000" dirty="0"/>
          </a:p>
          <a:p>
            <a:r>
              <a:rPr lang="en-US" sz="2000" dirty="0"/>
              <a:t>The next phase in the lifecycle is when a component is *updated*.</a:t>
            </a:r>
          </a:p>
          <a:p>
            <a:endParaRPr lang="en-US" sz="2000" dirty="0"/>
          </a:p>
          <a:p>
            <a:r>
              <a:rPr lang="en-US" sz="2000" dirty="0"/>
              <a:t>A component is updated whenever there is a change in the component's `state` or `props`.</a:t>
            </a:r>
          </a:p>
          <a:p>
            <a:endParaRPr lang="en-US" sz="2000" dirty="0"/>
          </a:p>
          <a:p>
            <a:r>
              <a:rPr lang="en-US" sz="2000" dirty="0"/>
              <a:t>- </a:t>
            </a:r>
            <a:r>
              <a:rPr lang="en-US" sz="2000" dirty="0" err="1"/>
              <a:t>shouldComponentUpdate</a:t>
            </a:r>
            <a:r>
              <a:rPr lang="en-US" sz="2000" dirty="0"/>
              <a:t>(): This method is called before rendering when new props or state are being received. It can be used to optimize rendering by preventing unnecessary updates.</a:t>
            </a:r>
          </a:p>
          <a:p>
            <a:endParaRPr lang="en-US" sz="2000" dirty="0"/>
          </a:p>
          <a:p>
            <a:r>
              <a:rPr lang="en-US" sz="2000" dirty="0"/>
              <a:t>- </a:t>
            </a:r>
            <a:r>
              <a:rPr lang="en-US" sz="2000" dirty="0" err="1"/>
              <a:t>componentDidUpdate</a:t>
            </a:r>
            <a:r>
              <a:rPr lang="en-US" sz="2000" dirty="0"/>
              <a:t>(): This method is called after the component has been updated in the DOM.</a:t>
            </a:r>
          </a:p>
        </p:txBody>
      </p:sp>
    </p:spTree>
    <p:extLst>
      <p:ext uri="{BB962C8B-B14F-4D97-AF65-F5344CB8AC3E}">
        <p14:creationId xmlns:p14="http://schemas.microsoft.com/office/powerpoint/2010/main" val="4170529819"/>
      </p:ext>
    </p:extLst>
  </p:cSld>
  <p:clrMapOvr>
    <a:masterClrMapping/>
  </p:clrMapOvr>
  <p:transition spd="slow">
    <p:wip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31E96F-AA5B-B80C-6B21-004D58C5B35A}"/>
              </a:ext>
            </a:extLst>
          </p:cNvPr>
          <p:cNvSpPr>
            <a:spLocks noGrp="1"/>
          </p:cNvSpPr>
          <p:nvPr>
            <p:ph type="body" idx="1"/>
          </p:nvPr>
        </p:nvSpPr>
        <p:spPr>
          <a:xfrm>
            <a:off x="1098694" y="821700"/>
            <a:ext cx="8950325" cy="4880294"/>
          </a:xfrm>
        </p:spPr>
        <p:txBody>
          <a:bodyPr>
            <a:normAutofit/>
          </a:bodyPr>
          <a:lstStyle/>
          <a:p>
            <a:r>
              <a:rPr lang="en-US" sz="2400" b="1" dirty="0"/>
              <a:t>Unmounting: </a:t>
            </a:r>
          </a:p>
          <a:p>
            <a:endParaRPr lang="en-US" sz="2000" dirty="0"/>
          </a:p>
          <a:p>
            <a:r>
              <a:rPr lang="en-US" sz="2000" dirty="0"/>
              <a:t>The next phase in the lifecycle is when a component is removed from the DOM, or unmounting as React likes to call it.</a:t>
            </a:r>
          </a:p>
          <a:p>
            <a:endParaRPr lang="en-US" sz="2000" dirty="0"/>
          </a:p>
          <a:p>
            <a:r>
              <a:rPr lang="en-US" sz="2000" dirty="0"/>
              <a:t>React has only one built-in method that gets called when a component is unmounted:</a:t>
            </a:r>
          </a:p>
          <a:p>
            <a:endParaRPr lang="en-US" sz="2000" dirty="0"/>
          </a:p>
          <a:p>
            <a:r>
              <a:rPr lang="en-US" sz="2000" dirty="0" err="1"/>
              <a:t>componentWillUnmount</a:t>
            </a:r>
            <a:r>
              <a:rPr lang="en-US" sz="2000" dirty="0"/>
              <a:t>(): The `</a:t>
            </a:r>
            <a:r>
              <a:rPr lang="en-US" sz="2000" dirty="0" err="1"/>
              <a:t>componentWillUnmount</a:t>
            </a:r>
            <a:r>
              <a:rPr lang="en-US" sz="2000" dirty="0"/>
              <a:t>` method is called when the component is about to be removed from the DOM.</a:t>
            </a:r>
          </a:p>
        </p:txBody>
      </p:sp>
    </p:spTree>
    <p:extLst>
      <p:ext uri="{BB962C8B-B14F-4D97-AF65-F5344CB8AC3E}">
        <p14:creationId xmlns:p14="http://schemas.microsoft.com/office/powerpoint/2010/main" val="1848198153"/>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DDC075D-2F29-BA7F-E4A3-589259F98A74}"/>
              </a:ext>
            </a:extLst>
          </p:cNvPr>
          <p:cNvSpPr>
            <a:spLocks noGrp="1"/>
          </p:cNvSpPr>
          <p:nvPr>
            <p:ph type="body" idx="1"/>
          </p:nvPr>
        </p:nvSpPr>
        <p:spPr>
          <a:xfrm>
            <a:off x="1207063" y="2296319"/>
            <a:ext cx="9777874" cy="2793841"/>
          </a:xfrm>
        </p:spPr>
        <p:txBody>
          <a:bodyPr>
            <a:normAutofit/>
          </a:bodyPr>
          <a:lstStyle/>
          <a:p>
            <a:r>
              <a:rPr lang="en-US" sz="2000" dirty="0"/>
              <a:t>React is a JavaScript library for building user interfaces.</a:t>
            </a:r>
          </a:p>
          <a:p>
            <a:endParaRPr lang="en-US" sz="2000" dirty="0"/>
          </a:p>
          <a:p>
            <a:r>
              <a:rPr lang="en-US" sz="2000" dirty="0"/>
              <a:t>React is used to build single-page applications, meaning the website's content changes without reloading the entire webpage.</a:t>
            </a:r>
          </a:p>
          <a:p>
            <a:endParaRPr lang="en-US" sz="2000" dirty="0"/>
          </a:p>
          <a:p>
            <a:r>
              <a:rPr lang="en-US" sz="2000" dirty="0"/>
              <a:t>React allows us to create reusable UI components.</a:t>
            </a:r>
            <a:endParaRPr lang="en-IN" sz="2000" dirty="0"/>
          </a:p>
        </p:txBody>
      </p:sp>
      <p:sp>
        <p:nvSpPr>
          <p:cNvPr id="2" name="Title 1">
            <a:extLst>
              <a:ext uri="{FF2B5EF4-FFF2-40B4-BE49-F238E27FC236}">
                <a16:creationId xmlns:a16="http://schemas.microsoft.com/office/drawing/2014/main" id="{E4EDCBBE-74A4-C175-D892-C50D1C991F63}"/>
              </a:ext>
            </a:extLst>
          </p:cNvPr>
          <p:cNvSpPr>
            <a:spLocks noGrp="1"/>
          </p:cNvSpPr>
          <p:nvPr>
            <p:ph type="title"/>
          </p:nvPr>
        </p:nvSpPr>
        <p:spPr>
          <a:xfrm>
            <a:off x="1207063" y="718890"/>
            <a:ext cx="5111750" cy="1204912"/>
          </a:xfrm>
        </p:spPr>
        <p:txBody>
          <a:bodyPr/>
          <a:lstStyle/>
          <a:p>
            <a:r>
              <a:rPr lang="en-US" sz="3200" dirty="0"/>
              <a:t>Intro</a:t>
            </a:r>
            <a:endParaRPr lang="en-IN" sz="3200" dirty="0"/>
          </a:p>
        </p:txBody>
      </p:sp>
    </p:spTree>
    <p:extLst>
      <p:ext uri="{BB962C8B-B14F-4D97-AF65-F5344CB8AC3E}">
        <p14:creationId xmlns:p14="http://schemas.microsoft.com/office/powerpoint/2010/main" val="3148925277"/>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157BC4D-3500-9963-FD89-129029CAA160}"/>
              </a:ext>
            </a:extLst>
          </p:cNvPr>
          <p:cNvSpPr/>
          <p:nvPr/>
        </p:nvSpPr>
        <p:spPr>
          <a:xfrm>
            <a:off x="4733577" y="2967335"/>
            <a:ext cx="2724850"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Features</a:t>
            </a:r>
          </a:p>
        </p:txBody>
      </p:sp>
    </p:spTree>
    <p:extLst>
      <p:ext uri="{BB962C8B-B14F-4D97-AF65-F5344CB8AC3E}">
        <p14:creationId xmlns:p14="http://schemas.microsoft.com/office/powerpoint/2010/main" val="40792089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31E96F-AA5B-B80C-6B21-004D58C5B35A}"/>
              </a:ext>
            </a:extLst>
          </p:cNvPr>
          <p:cNvSpPr>
            <a:spLocks noGrp="1"/>
          </p:cNvSpPr>
          <p:nvPr>
            <p:ph type="body" idx="1"/>
          </p:nvPr>
        </p:nvSpPr>
        <p:spPr>
          <a:xfrm>
            <a:off x="1362075" y="2058987"/>
            <a:ext cx="8421022" cy="3781374"/>
          </a:xfrm>
        </p:spPr>
        <p:txBody>
          <a:bodyPr>
            <a:normAutofit/>
          </a:bodyPr>
          <a:lstStyle/>
          <a:p>
            <a:r>
              <a:rPr lang="en-US" sz="2000" dirty="0"/>
              <a:t>React uses the JSX format. It is a combination of HTML and JavaScript. We can embed JavaScript objects inside the HTML elements. JSX makes codes easy and understandable.</a:t>
            </a:r>
          </a:p>
          <a:p>
            <a:endParaRPr lang="en-US" sz="2000" dirty="0"/>
          </a:p>
          <a:p>
            <a:r>
              <a:rPr lang="en-US" sz="2000" dirty="0"/>
              <a:t>const name="</a:t>
            </a:r>
            <a:r>
              <a:rPr lang="en-US" sz="2000" dirty="0" err="1"/>
              <a:t>GeekforGeeks</a:t>
            </a:r>
            <a:r>
              <a:rPr lang="en-US" sz="2000" dirty="0"/>
              <a:t>";</a:t>
            </a:r>
          </a:p>
          <a:p>
            <a:r>
              <a:rPr lang="en-US" sz="2000" dirty="0"/>
              <a:t>const </a:t>
            </a:r>
            <a:r>
              <a:rPr lang="en-US" sz="2000" dirty="0" err="1"/>
              <a:t>ele</a:t>
            </a:r>
            <a:r>
              <a:rPr lang="en-US" sz="2000" dirty="0"/>
              <a:t> = &lt;h1&gt;Welcome to {name}&lt;/h1&gt;;</a:t>
            </a:r>
          </a:p>
          <a:p>
            <a:endParaRPr lang="en-US" dirty="0"/>
          </a:p>
          <a:p>
            <a:endParaRPr lang="en-US" dirty="0"/>
          </a:p>
        </p:txBody>
      </p:sp>
      <p:sp>
        <p:nvSpPr>
          <p:cNvPr id="6" name="Rectangle 5">
            <a:extLst>
              <a:ext uri="{FF2B5EF4-FFF2-40B4-BE49-F238E27FC236}">
                <a16:creationId xmlns:a16="http://schemas.microsoft.com/office/drawing/2014/main" id="{D404553A-32C8-E5BB-12DC-74287AF45242}"/>
              </a:ext>
            </a:extLst>
          </p:cNvPr>
          <p:cNvSpPr/>
          <p:nvPr/>
        </p:nvSpPr>
        <p:spPr>
          <a:xfrm>
            <a:off x="1362075" y="1017639"/>
            <a:ext cx="6717160" cy="646331"/>
          </a:xfrm>
          <a:prstGeom prst="rect">
            <a:avLst/>
          </a:prstGeom>
          <a:noFill/>
        </p:spPr>
        <p:txBody>
          <a:bodyPr wrap="none" lIns="91440" tIns="45720" rIns="91440" bIns="45720">
            <a:spAutoFit/>
          </a:bodyPr>
          <a:lstStyle/>
          <a:p>
            <a:pPr algn="ctr"/>
            <a:r>
              <a:rPr lang="en-US" sz="3600" b="0" cap="none" spc="0" dirty="0">
                <a:ln w="0"/>
                <a:solidFill>
                  <a:schemeClr val="tx1"/>
                </a:solidFill>
                <a:effectLst>
                  <a:outerShdw blurRad="38100" dist="19050" dir="2700000" algn="tl" rotWithShape="0">
                    <a:schemeClr val="dk1">
                      <a:alpha val="40000"/>
                    </a:schemeClr>
                  </a:outerShdw>
                </a:effectLst>
              </a:rPr>
              <a:t>JSX(JavaScript Syntax Extension)</a:t>
            </a:r>
          </a:p>
        </p:txBody>
      </p:sp>
    </p:spTree>
    <p:extLst>
      <p:ext uri="{BB962C8B-B14F-4D97-AF65-F5344CB8AC3E}">
        <p14:creationId xmlns:p14="http://schemas.microsoft.com/office/powerpoint/2010/main" val="2059880195"/>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31E96F-AA5B-B80C-6B21-004D58C5B35A}"/>
              </a:ext>
            </a:extLst>
          </p:cNvPr>
          <p:cNvSpPr>
            <a:spLocks noGrp="1"/>
          </p:cNvSpPr>
          <p:nvPr>
            <p:ph type="body" idx="1"/>
          </p:nvPr>
        </p:nvSpPr>
        <p:spPr>
          <a:xfrm>
            <a:off x="1362075" y="1524000"/>
            <a:ext cx="8421022" cy="4968239"/>
          </a:xfrm>
        </p:spPr>
        <p:txBody>
          <a:bodyPr>
            <a:normAutofit fontScale="92500" lnSpcReduction="20000"/>
          </a:bodyPr>
          <a:lstStyle/>
          <a:p>
            <a:r>
              <a:rPr lang="en-US" sz="2000" b="1" dirty="0"/>
              <a:t>Virtual DOM Concept</a:t>
            </a:r>
            <a:r>
              <a:rPr lang="en-US" sz="2000" dirty="0"/>
              <a:t>: React uses a Virtual DOM, which is a lightweight copy of the real DOM.</a:t>
            </a:r>
          </a:p>
          <a:p>
            <a:endParaRPr lang="en-US" sz="2000" dirty="0"/>
          </a:p>
          <a:p>
            <a:r>
              <a:rPr lang="en-US" sz="2000" b="1" dirty="0"/>
              <a:t>Modification Handling: </a:t>
            </a:r>
            <a:r>
              <a:rPr lang="en-US" sz="2000" dirty="0"/>
              <a:t>Whenever there is a modification in the web application, React updates the Virtual DOM first.</a:t>
            </a:r>
          </a:p>
          <a:p>
            <a:endParaRPr lang="en-US" sz="2000" dirty="0"/>
          </a:p>
          <a:p>
            <a:r>
              <a:rPr lang="en-US" sz="2000" b="1" dirty="0"/>
              <a:t>Reconciliation Process: </a:t>
            </a:r>
            <a:r>
              <a:rPr lang="en-US" sz="2000" dirty="0"/>
              <a:t>React compares the current Virtual DOM with the previous version using a process called "reconciliation" to identify the differences.</a:t>
            </a:r>
          </a:p>
          <a:p>
            <a:endParaRPr lang="en-US" sz="2000" dirty="0"/>
          </a:p>
          <a:p>
            <a:r>
              <a:rPr lang="en-US" sz="2000" b="1" dirty="0"/>
              <a:t>Identifying Differences</a:t>
            </a:r>
            <a:r>
              <a:rPr lang="en-US" sz="2000" dirty="0"/>
              <a:t>: Once it finds the differences (or "diffs"), React updates only the parts of the real DOM that have changed.</a:t>
            </a:r>
          </a:p>
          <a:p>
            <a:endParaRPr lang="en-US" sz="2000" dirty="0"/>
          </a:p>
          <a:p>
            <a:r>
              <a:rPr lang="en-US" sz="2000" b="1" dirty="0"/>
              <a:t>Efficiency</a:t>
            </a:r>
            <a:r>
              <a:rPr lang="en-US" sz="2000" dirty="0"/>
              <a:t>: This selective updating process makes React applications fast and efficient.</a:t>
            </a:r>
          </a:p>
          <a:p>
            <a:endParaRPr lang="en-US" dirty="0"/>
          </a:p>
        </p:txBody>
      </p:sp>
      <p:sp>
        <p:nvSpPr>
          <p:cNvPr id="6" name="Rectangle 5">
            <a:extLst>
              <a:ext uri="{FF2B5EF4-FFF2-40B4-BE49-F238E27FC236}">
                <a16:creationId xmlns:a16="http://schemas.microsoft.com/office/drawing/2014/main" id="{D404553A-32C8-E5BB-12DC-74287AF45242}"/>
              </a:ext>
            </a:extLst>
          </p:cNvPr>
          <p:cNvSpPr/>
          <p:nvPr/>
        </p:nvSpPr>
        <p:spPr>
          <a:xfrm>
            <a:off x="1362075" y="694473"/>
            <a:ext cx="2623475" cy="646331"/>
          </a:xfrm>
          <a:prstGeom prst="rect">
            <a:avLst/>
          </a:prstGeom>
          <a:noFill/>
        </p:spPr>
        <p:txBody>
          <a:bodyPr wrap="none" lIns="91440" tIns="45720" rIns="91440" bIns="45720">
            <a:spAutoFit/>
          </a:bodyPr>
          <a:lstStyle/>
          <a:p>
            <a:pPr algn="ctr"/>
            <a:r>
              <a:rPr lang="en-US" sz="3600" b="0" cap="none" spc="0" dirty="0">
                <a:ln w="0"/>
                <a:solidFill>
                  <a:schemeClr val="tx1"/>
                </a:solidFill>
                <a:effectLst>
                  <a:outerShdw blurRad="38100" dist="19050" dir="2700000" algn="tl" rotWithShape="0">
                    <a:schemeClr val="dk1">
                      <a:alpha val="40000"/>
                    </a:schemeClr>
                  </a:outerShdw>
                </a:effectLst>
              </a:rPr>
              <a:t>Virtual DOM</a:t>
            </a:r>
          </a:p>
        </p:txBody>
      </p:sp>
    </p:spTree>
    <p:extLst>
      <p:ext uri="{BB962C8B-B14F-4D97-AF65-F5344CB8AC3E}">
        <p14:creationId xmlns:p14="http://schemas.microsoft.com/office/powerpoint/2010/main" val="1172267647"/>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31E96F-AA5B-B80C-6B21-004D58C5B35A}"/>
              </a:ext>
            </a:extLst>
          </p:cNvPr>
          <p:cNvSpPr>
            <a:spLocks noGrp="1"/>
          </p:cNvSpPr>
          <p:nvPr>
            <p:ph type="body" idx="1"/>
          </p:nvPr>
        </p:nvSpPr>
        <p:spPr>
          <a:xfrm>
            <a:off x="1362075" y="2058987"/>
            <a:ext cx="8421022" cy="3781374"/>
          </a:xfrm>
        </p:spPr>
        <p:txBody>
          <a:bodyPr>
            <a:normAutofit/>
          </a:bodyPr>
          <a:lstStyle/>
          <a:p>
            <a:r>
              <a:rPr lang="en-US" sz="2000" dirty="0"/>
              <a:t>React.js divides the web page into multiple components as it is component-based. So the component logic which is written in JavaScript makes it easy and run faster and can be reusable.</a:t>
            </a:r>
            <a:endParaRPr lang="en-US" dirty="0"/>
          </a:p>
          <a:p>
            <a:endParaRPr lang="en-US" dirty="0"/>
          </a:p>
        </p:txBody>
      </p:sp>
      <p:sp>
        <p:nvSpPr>
          <p:cNvPr id="6" name="Rectangle 5">
            <a:extLst>
              <a:ext uri="{FF2B5EF4-FFF2-40B4-BE49-F238E27FC236}">
                <a16:creationId xmlns:a16="http://schemas.microsoft.com/office/drawing/2014/main" id="{D404553A-32C8-E5BB-12DC-74287AF45242}"/>
              </a:ext>
            </a:extLst>
          </p:cNvPr>
          <p:cNvSpPr/>
          <p:nvPr/>
        </p:nvSpPr>
        <p:spPr>
          <a:xfrm>
            <a:off x="1362075" y="1059918"/>
            <a:ext cx="2670796" cy="646331"/>
          </a:xfrm>
          <a:prstGeom prst="rect">
            <a:avLst/>
          </a:prstGeom>
          <a:noFill/>
        </p:spPr>
        <p:txBody>
          <a:bodyPr wrap="none" lIns="91440" tIns="45720" rIns="91440" bIns="45720">
            <a:spAutoFit/>
          </a:bodyPr>
          <a:lstStyle/>
          <a:p>
            <a:pPr algn="ctr"/>
            <a:r>
              <a:rPr lang="en-US" sz="3600" b="0" cap="none" spc="0" dirty="0">
                <a:ln w="0"/>
                <a:solidFill>
                  <a:schemeClr val="tx1"/>
                </a:solidFill>
                <a:effectLst>
                  <a:outerShdw blurRad="38100" dist="19050" dir="2700000" algn="tl" rotWithShape="0">
                    <a:schemeClr val="dk1">
                      <a:alpha val="40000"/>
                    </a:schemeClr>
                  </a:outerShdw>
                </a:effectLst>
              </a:rPr>
              <a:t>Components</a:t>
            </a:r>
          </a:p>
        </p:txBody>
      </p:sp>
    </p:spTree>
    <p:extLst>
      <p:ext uri="{BB962C8B-B14F-4D97-AF65-F5344CB8AC3E}">
        <p14:creationId xmlns:p14="http://schemas.microsoft.com/office/powerpoint/2010/main" val="1699850217"/>
      </p:ext>
    </p:extLst>
  </p:cSld>
  <p:clrMapOvr>
    <a:masterClrMapping/>
  </p:clrMapOvr>
  <p:transition spd="slow">
    <p:wipe/>
  </p:transition>
</p:sld>
</file>

<file path=ppt/theme/theme1.xml><?xml version="1.0" encoding="utf-8"?>
<a:theme xmlns:a="http://schemas.openxmlformats.org/drawingml/2006/main" name="Monoline">
  <a:themeElements>
    <a:clrScheme name="Custom 167">
      <a:dk1>
        <a:sysClr val="windowText" lastClr="000000"/>
      </a:dk1>
      <a:lt1>
        <a:sysClr val="window" lastClr="FFFFFF"/>
      </a:lt1>
      <a:dk2>
        <a:srgbClr val="44546A"/>
      </a:dk2>
      <a:lt2>
        <a:srgbClr val="E7E6E6"/>
      </a:lt2>
      <a:accent1>
        <a:srgbClr val="FBF4EF"/>
      </a:accent1>
      <a:accent2>
        <a:srgbClr val="F7F6F3"/>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56180624 Minimalist light sales pitch_Win32_v3" id="{6E94D4DF-24E6-4758-8701-2C20AC2BF2DD}" vid="{D9C778EE-A573-4D68-89BA-A3DB5F810EA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11845F9-C5F4-4AA5-BA9E-EC2182E91488}">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5BFCE94-6EC9-4D8E-89B6-C22DE7AD70C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C8B084D-D430-4822-B3CB-DEADB2E7A5FC}">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0</TotalTime>
  <Words>1674</Words>
  <Application>Microsoft Office PowerPoint</Application>
  <PresentationFormat>Widescreen</PresentationFormat>
  <Paragraphs>257</Paragraphs>
  <Slides>43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43</vt:i4>
      </vt:variant>
    </vt:vector>
  </HeadingPairs>
  <TitlesOfParts>
    <vt:vector size="47" baseType="lpstr">
      <vt:lpstr>Arial</vt:lpstr>
      <vt:lpstr>Calibri</vt:lpstr>
      <vt:lpstr>Tenorite</vt:lpstr>
      <vt:lpstr>Monoline</vt:lpstr>
      <vt:lpstr>MERN Stack Development</vt:lpstr>
      <vt:lpstr>PowerPoint Presentation</vt:lpstr>
      <vt:lpstr>Topics</vt:lpstr>
      <vt:lpstr>PowerPoint Presentation</vt:lpstr>
      <vt:lpstr>Intro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2023-07-24T01:11:48Z</dcterms:created>
  <dcterms:modified xsi:type="dcterms:W3CDTF">2024-08-02T01:00:45Z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