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3144">
          <p15:clr>
            <a:srgbClr val="A4A3A4"/>
          </p15:clr>
        </p15:guide>
        <p15:guide id="3" orient="horz" pos="9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Lj4ghCZsLyOJ+iPctEzUWGcNy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10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6a3c35360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g106a3c3536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6a3c35360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106a3c3536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8727198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2"/>
          <p:cNvSpPr/>
          <p:nvPr/>
        </p:nvSpPr>
        <p:spPr>
          <a:xfrm>
            <a:off x="0" y="0"/>
            <a:ext cx="2029968" cy="2029968"/>
          </a:xfrm>
          <a:custGeom>
            <a:avLst/>
            <a:gdLst/>
            <a:ahLst/>
            <a:cxnLst/>
            <a:rect l="l" t="t" r="r" b="b"/>
            <a:pathLst>
              <a:path w="1828800" h="1828800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4054172" y="406908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1828800" h="1828800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" name="Google Shape;25;p12"/>
          <p:cNvGrpSpPr/>
          <p:nvPr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26" name="Google Shape;26;p12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27" name="Google Shape;27;p12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8" name="Google Shape;28;p12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oogle Shape;29;p12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30" name="Google Shape;30;p12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1" name="Google Shape;31;p12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2" name="Google Shape;32;p12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3" name="Google Shape;33;p12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34" name="Google Shape;34;p12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5" name="Google Shape;35;p12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6" name="Google Shape;36;p12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i="0" u="none" strike="noStrike" cap="non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7" name="Google Shape;37;p12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8" name="Google Shape;38;p12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 b="0" i="0" u="none" strike="noStrike" cap="non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9" name="Google Shape;39;p12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40" name="Google Shape;40;p12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1" name="Google Shape;41;p12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2" name="Google Shape;42;p12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3" name="Google Shape;43;p12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4" name="Google Shape;44;p12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45" name="Google Shape;45;p12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46" name="Google Shape;46;p12"/>
          <p:cNvSpPr/>
          <p:nvPr/>
        </p:nvSpPr>
        <p:spPr>
          <a:xfrm rot="10800000">
            <a:off x="1013527" y="2043171"/>
            <a:ext cx="1014984" cy="2029968"/>
          </a:xfrm>
          <a:custGeom>
            <a:avLst/>
            <a:gdLst/>
            <a:ahLst/>
            <a:cxnLst/>
            <a:rect l="l" t="t" r="r" b="b"/>
            <a:pathLst>
              <a:path w="915648" h="1828800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rgbClr val="D4D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12"/>
          <p:cNvSpPr/>
          <p:nvPr/>
        </p:nvSpPr>
        <p:spPr>
          <a:xfrm rot="5400000">
            <a:off x="2028432" y="4821048"/>
            <a:ext cx="2029968" cy="2029968"/>
          </a:xfrm>
          <a:custGeom>
            <a:avLst/>
            <a:gdLst/>
            <a:ahLst/>
            <a:cxnLst/>
            <a:rect l="l" t="t" r="r" b="b"/>
            <a:pathLst>
              <a:path w="1828800" h="1828800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" name="Google Shape;48;p12"/>
          <p:cNvSpPr/>
          <p:nvPr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" name="Google Shape;49;p12"/>
          <p:cNvSpPr/>
          <p:nvPr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029016" y="2051944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78224"/>
            <a:ext cx="2029968" cy="2029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12"/>
          <p:cNvCxnSpPr/>
          <p:nvPr/>
        </p:nvCxnSpPr>
        <p:spPr>
          <a:xfrm>
            <a:off x="974376" y="989441"/>
            <a:ext cx="5867327" cy="5867206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7508027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Overview">
  <p:cSld name="Market Overview">
    <p:bg>
      <p:bgPr>
        <a:solidFill>
          <a:srgbClr val="BEBAC7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"/>
          <p:cNvSpPr txBox="1">
            <a:spLocks noGrp="1"/>
          </p:cNvSpPr>
          <p:nvPr>
            <p:ph type="title"/>
          </p:nvPr>
        </p:nvSpPr>
        <p:spPr>
          <a:xfrm>
            <a:off x="3044952" y="898524"/>
            <a:ext cx="8232648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6" name="Google Shape;496;p22"/>
          <p:cNvGrpSpPr/>
          <p:nvPr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497" name="Google Shape;497;p22"/>
            <p:cNvSpPr/>
            <p:nvPr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" name="Google Shape;498;p22"/>
            <p:cNvSpPr/>
            <p:nvPr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99" name="Google Shape;499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" name="Google Shape;501;p22"/>
            <p:cNvSpPr/>
            <p:nvPr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02" name="Google Shape;502;p22"/>
            <p:cNvGrpSpPr/>
            <p:nvPr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503" name="Google Shape;503;p22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504" name="Google Shape;504;p22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05" name="Google Shape;505;p22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06" name="Google Shape;506;p22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07" name="Google Shape;507;p22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08" name="Google Shape;508;p22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09" name="Google Shape;509;p22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10" name="Google Shape;510;p22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511" name="Google Shape;511;p22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512" name="Google Shape;512;p22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513" name="Google Shape;513;p22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514" name="Google Shape;514;p22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515" name="Google Shape;515;p22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516" name="Google Shape;516;p22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517" name="Google Shape;517;p22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518" name="Google Shape;518;p22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519" name="Google Shape;519;p22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520" name="Google Shape;520;p22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521" name="Google Shape;521;p22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522" name="Google Shape;522;p22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523" name="Google Shape;523;p22"/>
            <p:cNvSpPr/>
            <p:nvPr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0" y="2065206"/>
              <a:ext cx="1014984" cy="192024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525" name="Google Shape;525;p22"/>
            <p:cNvCxnSpPr>
              <a:endCxn id="526" idx="6"/>
            </p:cNvCxnSpPr>
            <p:nvPr/>
          </p:nvCxnSpPr>
          <p:spPr>
            <a:xfrm>
              <a:off x="14" y="2008397"/>
              <a:ext cx="21606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6" name="Google Shape;526;p22"/>
            <p:cNvSpPr/>
            <p:nvPr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27" name="Google Shape;527;p22"/>
          <p:cNvSpPr txBox="1">
            <a:spLocks noGrp="1"/>
          </p:cNvSpPr>
          <p:nvPr>
            <p:ph type="body" idx="1"/>
          </p:nvPr>
        </p:nvSpPr>
        <p:spPr>
          <a:xfrm>
            <a:off x="3044952" y="2423160"/>
            <a:ext cx="2468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8" name="Google Shape;528;p22"/>
          <p:cNvSpPr txBox="1">
            <a:spLocks noGrp="1"/>
          </p:cNvSpPr>
          <p:nvPr>
            <p:ph type="body" idx="2"/>
          </p:nvPr>
        </p:nvSpPr>
        <p:spPr>
          <a:xfrm>
            <a:off x="3048000" y="2889504"/>
            <a:ext cx="246888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body" idx="3"/>
          </p:nvPr>
        </p:nvSpPr>
        <p:spPr>
          <a:xfrm>
            <a:off x="5926836" y="2423160"/>
            <a:ext cx="2468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0" name="Google Shape;530;p22"/>
          <p:cNvSpPr txBox="1">
            <a:spLocks noGrp="1"/>
          </p:cNvSpPr>
          <p:nvPr>
            <p:ph type="body" idx="4"/>
          </p:nvPr>
        </p:nvSpPr>
        <p:spPr>
          <a:xfrm>
            <a:off x="5926836" y="2889504"/>
            <a:ext cx="246888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22"/>
          <p:cNvSpPr txBox="1">
            <a:spLocks noGrp="1"/>
          </p:cNvSpPr>
          <p:nvPr>
            <p:ph type="body" idx="5"/>
          </p:nvPr>
        </p:nvSpPr>
        <p:spPr>
          <a:xfrm>
            <a:off x="8808720" y="2423160"/>
            <a:ext cx="2468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2" name="Google Shape;532;p22"/>
          <p:cNvSpPr txBox="1">
            <a:spLocks noGrp="1"/>
          </p:cNvSpPr>
          <p:nvPr>
            <p:ph type="body" idx="6"/>
          </p:nvPr>
        </p:nvSpPr>
        <p:spPr>
          <a:xfrm>
            <a:off x="8808720" y="2889504"/>
            <a:ext cx="246888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3" name="Google Shape;533;p22"/>
          <p:cNvSpPr txBox="1">
            <a:spLocks noGrp="1"/>
          </p:cNvSpPr>
          <p:nvPr>
            <p:ph type="dt" idx="10"/>
          </p:nvPr>
        </p:nvSpPr>
        <p:spPr>
          <a:xfrm>
            <a:off x="3044952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2"/>
          <p:cNvSpPr txBox="1">
            <a:spLocks noGrp="1"/>
          </p:cNvSpPr>
          <p:nvPr>
            <p:ph type="ftr" idx="11"/>
          </p:nvPr>
        </p:nvSpPr>
        <p:spPr>
          <a:xfrm>
            <a:off x="6489763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2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comparison">
  <p:cSld name="Market comparison">
    <p:bg>
      <p:bgPr>
        <a:solidFill>
          <a:schemeClr val="accent2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>
            <a:spLocks noGrp="1"/>
          </p:cNvSpPr>
          <p:nvPr>
            <p:ph type="title"/>
          </p:nvPr>
        </p:nvSpPr>
        <p:spPr>
          <a:xfrm>
            <a:off x="1552574" y="896111"/>
            <a:ext cx="10182226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3"/>
          <p:cNvSpPr txBox="1">
            <a:spLocks noGrp="1"/>
          </p:cNvSpPr>
          <p:nvPr>
            <p:ph type="body" idx="1"/>
          </p:nvPr>
        </p:nvSpPr>
        <p:spPr>
          <a:xfrm>
            <a:off x="1380744" y="2203704"/>
            <a:ext cx="1463040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9DC7"/>
              </a:buClr>
              <a:buSzPts val="3200"/>
              <a:buNone/>
              <a:defRPr sz="3200" b="1">
                <a:solidFill>
                  <a:srgbClr val="769DC7"/>
                </a:solidFill>
              </a:defRPr>
            </a:lvl1pPr>
            <a:lvl2pPr marL="914400" lvl="1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9" name="Google Shape;539;p23"/>
          <p:cNvSpPr txBox="1">
            <a:spLocks noGrp="1"/>
          </p:cNvSpPr>
          <p:nvPr>
            <p:ph type="body" idx="2"/>
          </p:nvPr>
        </p:nvSpPr>
        <p:spPr>
          <a:xfrm>
            <a:off x="1325880" y="3465576"/>
            <a:ext cx="1463040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9DC7"/>
              </a:buClr>
              <a:buSzPts val="3200"/>
              <a:buNone/>
              <a:defRPr sz="3200" b="1">
                <a:solidFill>
                  <a:srgbClr val="769DC7"/>
                </a:solidFill>
              </a:defRPr>
            </a:lvl1pPr>
            <a:lvl2pPr marL="914400" lvl="1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body" idx="3"/>
          </p:nvPr>
        </p:nvSpPr>
        <p:spPr>
          <a:xfrm>
            <a:off x="1325880" y="4745736"/>
            <a:ext cx="1463040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9DC7"/>
              </a:buClr>
              <a:buSzPts val="3200"/>
              <a:buNone/>
              <a:defRPr sz="3200" b="1">
                <a:solidFill>
                  <a:srgbClr val="769DC7"/>
                </a:solidFill>
              </a:defRPr>
            </a:lvl1pPr>
            <a:lvl2pPr marL="914400" lvl="1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dt" idx="10"/>
          </p:nvPr>
        </p:nvSpPr>
        <p:spPr>
          <a:xfrm>
            <a:off x="155448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 txBox="1">
            <a:spLocks noGrp="1"/>
          </p:cNvSpPr>
          <p:nvPr>
            <p:ph type="body" idx="4"/>
          </p:nvPr>
        </p:nvSpPr>
        <p:spPr>
          <a:xfrm>
            <a:off x="4489704" y="2624328"/>
            <a:ext cx="6153912" cy="94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3" name="Google Shape;543;p23"/>
          <p:cNvSpPr txBox="1">
            <a:spLocks noGrp="1"/>
          </p:cNvSpPr>
          <p:nvPr>
            <p:ph type="body" idx="5"/>
          </p:nvPr>
        </p:nvSpPr>
        <p:spPr>
          <a:xfrm>
            <a:off x="4489704" y="3904488"/>
            <a:ext cx="6153912" cy="94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4" name="Google Shape;544;p23"/>
          <p:cNvSpPr txBox="1">
            <a:spLocks noGrp="1"/>
          </p:cNvSpPr>
          <p:nvPr>
            <p:ph type="body" idx="6"/>
          </p:nvPr>
        </p:nvSpPr>
        <p:spPr>
          <a:xfrm>
            <a:off x="4489704" y="5157216"/>
            <a:ext cx="6153912" cy="94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45" name="Google Shape;545;p23"/>
          <p:cNvGrpSpPr/>
          <p:nvPr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546" name="Google Shape;546;p23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 rot="10800000">
              <a:off x="100582" y="2936725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551" name="Google Shape;551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3" name="Google Shape;553;p23"/>
          <p:cNvCxnSpPr/>
          <p:nvPr/>
        </p:nvCxnSpPr>
        <p:spPr>
          <a:xfrm>
            <a:off x="1704025" y="2853257"/>
            <a:ext cx="2315146" cy="0"/>
          </a:xfrm>
          <a:prstGeom prst="straightConnector1">
            <a:avLst/>
          </a:prstGeom>
          <a:noFill/>
          <a:ln w="25400" cap="flat" cmpd="sng">
            <a:solidFill>
              <a:srgbClr val="769DC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4" name="Google Shape;554;p23"/>
          <p:cNvSpPr/>
          <p:nvPr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rgbClr val="769D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55" name="Google Shape;555;p23"/>
          <p:cNvGrpSpPr/>
          <p:nvPr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56" name="Google Shape;556;p23"/>
            <p:cNvCxnSpPr/>
            <p:nvPr/>
          </p:nvCxnSpPr>
          <p:spPr>
            <a:xfrm>
              <a:off x="1717361" y="4110767"/>
              <a:ext cx="2315146" cy="0"/>
            </a:xfrm>
            <a:prstGeom prst="straightConnector1">
              <a:avLst/>
            </a:prstGeom>
            <a:noFill/>
            <a:ln w="25400" cap="flat" cmpd="sng">
              <a:solidFill>
                <a:srgbClr val="769DC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7;p23"/>
            <p:cNvSpPr/>
            <p:nvPr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rgbClr val="769D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558" name="Google Shape;558;p23"/>
            <p:cNvCxnSpPr/>
            <p:nvPr/>
          </p:nvCxnSpPr>
          <p:spPr>
            <a:xfrm>
              <a:off x="1717361" y="5373966"/>
              <a:ext cx="2315146" cy="0"/>
            </a:xfrm>
            <a:prstGeom prst="straightConnector1">
              <a:avLst/>
            </a:prstGeom>
            <a:noFill/>
            <a:ln w="25400" cap="flat" cmpd="sng">
              <a:solidFill>
                <a:srgbClr val="769DC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59;p23"/>
            <p:cNvSpPr/>
            <p:nvPr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rgbClr val="769D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60" name="Google Shape;560;p23"/>
          <p:cNvSpPr txBox="1">
            <a:spLocks noGrp="1"/>
          </p:cNvSpPr>
          <p:nvPr>
            <p:ph type="ftr" idx="11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on chart">
  <p:cSld name="Competition chart">
    <p:bg>
      <p:bgPr>
        <a:solidFill>
          <a:schemeClr val="dk2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 txBox="1"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4"/>
          <p:cNvSpPr txBox="1">
            <a:spLocks noGrp="1"/>
          </p:cNvSpPr>
          <p:nvPr>
            <p:ph type="body" idx="1"/>
          </p:nvPr>
        </p:nvSpPr>
        <p:spPr>
          <a:xfrm>
            <a:off x="5271896" y="2355182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5" name="Google Shape;565;p24"/>
          <p:cNvSpPr txBox="1">
            <a:spLocks noGrp="1"/>
          </p:cNvSpPr>
          <p:nvPr>
            <p:ph type="body" idx="2"/>
          </p:nvPr>
        </p:nvSpPr>
        <p:spPr>
          <a:xfrm>
            <a:off x="1070771" y="3383280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6" name="Google Shape;566;p24"/>
          <p:cNvSpPr txBox="1">
            <a:spLocks noGrp="1"/>
          </p:cNvSpPr>
          <p:nvPr>
            <p:ph type="body" idx="3"/>
          </p:nvPr>
        </p:nvSpPr>
        <p:spPr>
          <a:xfrm>
            <a:off x="9171870" y="3383280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7" name="Google Shape;567;p24"/>
          <p:cNvSpPr txBox="1">
            <a:spLocks noGrp="1"/>
          </p:cNvSpPr>
          <p:nvPr>
            <p:ph type="body" idx="4"/>
          </p:nvPr>
        </p:nvSpPr>
        <p:spPr>
          <a:xfrm>
            <a:off x="5264750" y="4933275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68" name="Google Shape;5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177016" y="0"/>
            <a:ext cx="1014984" cy="1014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9" name="Google Shape;569;p24"/>
          <p:cNvCxnSpPr/>
          <p:nvPr/>
        </p:nvCxnSpPr>
        <p:spPr>
          <a:xfrm>
            <a:off x="1066800" y="3771900"/>
            <a:ext cx="10058400" cy="0"/>
          </a:xfrm>
          <a:prstGeom prst="straightConnector1">
            <a:avLst/>
          </a:prstGeom>
          <a:noFill/>
          <a:ln w="38100" cap="sq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0" name="Google Shape;570;p24"/>
          <p:cNvCxnSpPr/>
          <p:nvPr/>
        </p:nvCxnSpPr>
        <p:spPr>
          <a:xfrm>
            <a:off x="6254750" y="2743200"/>
            <a:ext cx="0" cy="2066925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1" name="Google Shape;571;p24"/>
          <p:cNvSpPr txBox="1">
            <a:spLocks noGrp="1"/>
          </p:cNvSpPr>
          <p:nvPr>
            <p:ph type="dt" idx="10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4"/>
          <p:cNvSpPr txBox="1">
            <a:spLocks noGrp="1"/>
          </p:cNvSpPr>
          <p:nvPr>
            <p:ph type="ftr" idx="11"/>
          </p:nvPr>
        </p:nvSpPr>
        <p:spPr>
          <a:xfrm>
            <a:off x="542448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ction">
  <p:cSld name="Traction">
    <p:bg>
      <p:bgPr>
        <a:solidFill>
          <a:srgbClr val="BEBAC7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5"/>
          <p:cNvSpPr txBox="1">
            <a:spLocks noGrp="1"/>
          </p:cNvSpPr>
          <p:nvPr>
            <p:ph type="title"/>
          </p:nvPr>
        </p:nvSpPr>
        <p:spPr>
          <a:xfrm>
            <a:off x="4937760" y="898524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25"/>
          <p:cNvGrpSpPr/>
          <p:nvPr/>
        </p:nvGrpSpPr>
        <p:grpSpPr>
          <a:xfrm>
            <a:off x="-292906" y="-1403779"/>
            <a:ext cx="5762289" cy="8263876"/>
            <a:chOff x="-292906" y="-1403779"/>
            <a:chExt cx="5762289" cy="8263876"/>
          </a:xfrm>
        </p:grpSpPr>
        <p:pic>
          <p:nvPicPr>
            <p:cNvPr id="577" name="Google Shape;577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110773">
              <a:off x="3019001" y="3357927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9" name="Google Shape;579;p25"/>
            <p:cNvGrpSpPr/>
            <p:nvPr/>
          </p:nvGrpSpPr>
          <p:grpSpPr>
            <a:xfrm>
              <a:off x="-292906" y="37812"/>
              <a:ext cx="4328855" cy="6822285"/>
              <a:chOff x="-292906" y="37812"/>
              <a:chExt cx="4328855" cy="6822285"/>
            </a:xfrm>
          </p:grpSpPr>
          <p:sp>
            <p:nvSpPr>
              <p:cNvPr id="580" name="Google Shape;580;p25"/>
              <p:cNvSpPr/>
              <p:nvPr/>
            </p:nvSpPr>
            <p:spPr>
              <a:xfrm rot="-8091810">
                <a:off x="141725" y="458228"/>
                <a:ext cx="2029968" cy="2029968"/>
              </a:xfrm>
              <a:custGeom>
                <a:avLst/>
                <a:gdLst/>
                <a:ahLst/>
                <a:cxnLst/>
                <a:rect l="l" t="t" r="r" b="b"/>
                <a:pathLst>
                  <a:path w="2029968" h="2029968" extrusionOk="0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581" name="Google Shape;581;p2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rot="-2697467">
                <a:off x="1574706" y="1900474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2" name="Google Shape;582;p25"/>
              <p:cNvSpPr/>
              <p:nvPr/>
            </p:nvSpPr>
            <p:spPr>
              <a:xfrm rot="-2700000">
                <a:off x="1580257" y="1923515"/>
                <a:ext cx="2029968" cy="2029968"/>
              </a:xfrm>
              <a:custGeom>
                <a:avLst/>
                <a:gdLst/>
                <a:ahLst/>
                <a:cxnLst/>
                <a:rect l="l" t="t" r="r" b="b"/>
                <a:pathLst>
                  <a:path w="2029968" h="2029968" extrusionOk="0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583" name="Google Shape;583;p25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4" name="Google Shape;584;p25"/>
              <p:cNvGrpSpPr/>
              <p:nvPr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585" name="Google Shape;585;p25"/>
                <p:cNvSpPr/>
                <p:nvPr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2790" h="28868" extrusionOk="0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6" name="Google Shape;586;p25"/>
                <p:cNvSpPr/>
                <p:nvPr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0900" h="28868" extrusionOk="0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7" name="Google Shape;587;p25"/>
                <p:cNvSpPr/>
                <p:nvPr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12" h="29671" extrusionOk="0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8" name="Google Shape;588;p25"/>
                <p:cNvSpPr/>
                <p:nvPr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122" h="29670" extrusionOk="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9" name="Google Shape;589;p25"/>
                <p:cNvSpPr/>
                <p:nvPr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837" h="28869" extrusionOk="0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948" h="28868" extrusionOk="0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1" name="Google Shape;591;p25"/>
                <p:cNvSpPr/>
                <p:nvPr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059" h="29671" extrusionOk="0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2" name="Google Shape;592;p25"/>
                <p:cNvSpPr/>
                <p:nvPr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2774" h="28868" extrusionOk="0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884" h="28868" extrusionOk="0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4" name="Google Shape;594;p25"/>
                <p:cNvSpPr/>
                <p:nvPr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996" h="28869" extrusionOk="0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5" name="Google Shape;595;p25"/>
                <p:cNvSpPr/>
                <p:nvPr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106" h="29670" extrusionOk="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6" name="Google Shape;596;p25"/>
                <p:cNvSpPr/>
                <p:nvPr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821" h="28869" extrusionOk="0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7" name="Google Shape;597;p25"/>
                <p:cNvSpPr/>
                <p:nvPr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932" h="28868" extrusionOk="0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8" name="Google Shape;598;p25"/>
                <p:cNvSpPr/>
                <p:nvPr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44" h="29671" extrusionOk="0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9" name="Google Shape;599;p25"/>
                <p:cNvSpPr/>
                <p:nvPr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154" h="29670" extrusionOk="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00" name="Google Shape;600;p25"/>
                <p:cNvSpPr/>
                <p:nvPr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68" h="28869" extrusionOk="0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01" name="Google Shape;601;p25"/>
                <p:cNvSpPr/>
                <p:nvPr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980" h="28869" extrusionOk="0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sp>
            <p:nvSpPr>
              <p:cNvPr id="602" name="Google Shape;602;p25"/>
              <p:cNvSpPr/>
              <p:nvPr/>
            </p:nvSpPr>
            <p:spPr>
              <a:xfrm>
                <a:off x="2960473" y="5801762"/>
                <a:ext cx="1075475" cy="1058335"/>
              </a:xfrm>
              <a:custGeom>
                <a:avLst/>
                <a:gdLst/>
                <a:ahLst/>
                <a:cxnLst/>
                <a:rect l="l" t="t" r="r" b="b"/>
                <a:pathLst>
                  <a:path w="1062720" h="1062720" extrusionOk="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-7601" y="2930958"/>
                <a:ext cx="1128311" cy="2870805"/>
              </a:xfrm>
              <a:custGeom>
                <a:avLst/>
                <a:gdLst/>
                <a:ahLst/>
                <a:cxnLst/>
                <a:rect l="l" t="t" r="r" b="b"/>
                <a:pathLst>
                  <a:path w="1128311" h="2870805" extrusionOk="0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 rot="-8099720">
                <a:off x="126341" y="458327"/>
                <a:ext cx="2024298" cy="2024298"/>
              </a:xfrm>
              <a:custGeom>
                <a:avLst/>
                <a:gdLst/>
                <a:ahLst/>
                <a:cxnLst/>
                <a:rect l="l" t="t" r="r" b="b"/>
                <a:pathLst>
                  <a:path w="2024298" h="2024298" extrusionOk="0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 rot="-8099720">
                <a:off x="108491" y="501416"/>
                <a:ext cx="1938109" cy="1938109"/>
              </a:xfrm>
              <a:custGeom>
                <a:avLst/>
                <a:gdLst/>
                <a:ahLst/>
                <a:cxnLst/>
                <a:rect l="l" t="t" r="r" b="b"/>
                <a:pathLst>
                  <a:path w="1938109" h="1938109" extrusionOk="0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 rot="-8099720">
                <a:off x="90475" y="544906"/>
                <a:ext cx="1853055" cy="1851921"/>
              </a:xfrm>
              <a:custGeom>
                <a:avLst/>
                <a:gdLst/>
                <a:ahLst/>
                <a:cxnLst/>
                <a:rect l="l" t="t" r="r" b="b"/>
                <a:pathLst>
                  <a:path w="1853055" h="1851921" extrusionOk="0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 rot="-8099720">
                <a:off x="72624" y="587994"/>
                <a:ext cx="1766866" cy="1765732"/>
              </a:xfrm>
              <a:custGeom>
                <a:avLst/>
                <a:gdLst/>
                <a:ahLst/>
                <a:cxnLst/>
                <a:rect l="l" t="t" r="r" b="b"/>
                <a:pathLst>
                  <a:path w="1766866" h="1765732" extrusionOk="0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 rot="-8099720">
                <a:off x="55175" y="630117"/>
                <a:ext cx="1680678" cy="1680677"/>
              </a:xfrm>
              <a:custGeom>
                <a:avLst/>
                <a:gdLst/>
                <a:ahLst/>
                <a:cxnLst/>
                <a:rect l="l" t="t" r="r" b="b"/>
                <a:pathLst>
                  <a:path w="1680678" h="1680677" extrusionOk="0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 rot="-8099720">
                <a:off x="37325" y="673206"/>
                <a:ext cx="1594489" cy="1594489"/>
              </a:xfrm>
              <a:custGeom>
                <a:avLst/>
                <a:gdLst/>
                <a:ahLst/>
                <a:cxnLst/>
                <a:rect l="l" t="t" r="r" b="b"/>
                <a:pathLst>
                  <a:path w="1594489" h="1594489" extrusionOk="0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 rot="-8099720">
                <a:off x="19309" y="716696"/>
                <a:ext cx="1509435" cy="1508300"/>
              </a:xfrm>
              <a:custGeom>
                <a:avLst/>
                <a:gdLst/>
                <a:ahLst/>
                <a:cxnLst/>
                <a:rect l="l" t="t" r="r" b="b"/>
                <a:pathLst>
                  <a:path w="1509435" h="1508300" extrusionOk="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 rot="-8099720">
                <a:off x="1859" y="758817"/>
                <a:ext cx="1423246" cy="1423247"/>
              </a:xfrm>
              <a:custGeom>
                <a:avLst/>
                <a:gdLst/>
                <a:ahLst/>
                <a:cxnLst/>
                <a:rect l="l" t="t" r="r" b="b"/>
                <a:pathLst>
                  <a:path w="1423246" h="1423247" extrusionOk="0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 rot="-8099720">
                <a:off x="-15991" y="801908"/>
                <a:ext cx="1337057" cy="1337057"/>
              </a:xfrm>
              <a:custGeom>
                <a:avLst/>
                <a:gdLst/>
                <a:ahLst/>
                <a:cxnLst/>
                <a:rect l="l" t="t" r="r" b="b"/>
                <a:pathLst>
                  <a:path w="1337057" h="1337057" extrusionOk="0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 rot="-8099720">
                <a:off x="-33841" y="844997"/>
                <a:ext cx="1250869" cy="1250869"/>
              </a:xfrm>
              <a:custGeom>
                <a:avLst/>
                <a:gdLst/>
                <a:ahLst/>
                <a:cxnLst/>
                <a:rect l="l" t="t" r="r" b="b"/>
                <a:pathLst>
                  <a:path w="1250869" h="1250869" extrusionOk="0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 rot="-8099720">
                <a:off x="-51857" y="888486"/>
                <a:ext cx="1165814" cy="1164680"/>
              </a:xfrm>
              <a:custGeom>
                <a:avLst/>
                <a:gdLst/>
                <a:ahLst/>
                <a:cxnLst/>
                <a:rect l="l" t="t" r="r" b="b"/>
                <a:pathLst>
                  <a:path w="1165814" h="1164680" extrusionOk="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 rot="-8099720">
                <a:off x="-69307" y="930608"/>
                <a:ext cx="1079626" cy="1079626"/>
              </a:xfrm>
              <a:custGeom>
                <a:avLst/>
                <a:gdLst/>
                <a:ahLst/>
                <a:cxnLst/>
                <a:rect l="l" t="t" r="r" b="b"/>
                <a:pathLst>
                  <a:path w="1079626" h="1079626" extrusionOk="0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 rot="-8099720">
                <a:off x="-87157" y="973697"/>
                <a:ext cx="993437" cy="993438"/>
              </a:xfrm>
              <a:custGeom>
                <a:avLst/>
                <a:gdLst/>
                <a:ahLst/>
                <a:cxnLst/>
                <a:rect l="l" t="t" r="r" b="b"/>
                <a:pathLst>
                  <a:path w="993437" h="993438" extrusionOk="0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 rot="-8099720">
                <a:off x="-105173" y="1017188"/>
                <a:ext cx="908383" cy="907248"/>
              </a:xfrm>
              <a:custGeom>
                <a:avLst/>
                <a:gdLst/>
                <a:ahLst/>
                <a:cxnLst/>
                <a:rect l="l" t="t" r="r" b="b"/>
                <a:pathLst>
                  <a:path w="908383" h="907248" extrusionOk="0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 rot="-8099720">
                <a:off x="-123024" y="1060277"/>
                <a:ext cx="822195" cy="821061"/>
              </a:xfrm>
              <a:custGeom>
                <a:avLst/>
                <a:gdLst/>
                <a:ahLst/>
                <a:cxnLst/>
                <a:rect l="l" t="t" r="r" b="b"/>
                <a:pathLst>
                  <a:path w="822195" h="821061" extrusionOk="0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 rot="-8099720">
                <a:off x="-140475" y="1102398"/>
                <a:ext cx="736006" cy="736005"/>
              </a:xfrm>
              <a:custGeom>
                <a:avLst/>
                <a:gdLst/>
                <a:ahLst/>
                <a:cxnLst/>
                <a:rect l="l" t="t" r="r" b="b"/>
                <a:pathLst>
                  <a:path w="736006" h="736005" extrusionOk="0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 rot="-8099720">
                <a:off x="-158323" y="1145488"/>
                <a:ext cx="649817" cy="649817"/>
              </a:xfrm>
              <a:custGeom>
                <a:avLst/>
                <a:gdLst/>
                <a:ahLst/>
                <a:cxnLst/>
                <a:rect l="l" t="t" r="r" b="b"/>
                <a:pathLst>
                  <a:path w="649817" h="649817" extrusionOk="0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 rot="-8099720">
                <a:off x="-176338" y="1188978"/>
                <a:ext cx="564761" cy="563628"/>
              </a:xfrm>
              <a:custGeom>
                <a:avLst/>
                <a:gdLst/>
                <a:ahLst/>
                <a:cxnLst/>
                <a:rect l="l" t="t" r="r" b="b"/>
                <a:pathLst>
                  <a:path w="564761" h="563628" extrusionOk="0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 rot="-8099720">
                <a:off x="-194190" y="1232066"/>
                <a:ext cx="478574" cy="477440"/>
              </a:xfrm>
              <a:custGeom>
                <a:avLst/>
                <a:gdLst/>
                <a:ahLst/>
                <a:cxnLst/>
                <a:rect l="l" t="t" r="r" b="b"/>
                <a:pathLst>
                  <a:path w="478574" h="477440" extrusionOk="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2202360" y="6829131"/>
                <a:ext cx="918980" cy="28869"/>
              </a:xfrm>
              <a:custGeom>
                <a:avLst/>
                <a:gdLst/>
                <a:ahLst/>
                <a:cxnLst/>
                <a:rect l="l" t="t" r="r" b="b"/>
                <a:pathLst>
                  <a:path w="918980" h="28869" extrusionOk="0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089323" y="5806086"/>
                <a:ext cx="30139" cy="1051915"/>
              </a:xfrm>
              <a:custGeom>
                <a:avLst/>
                <a:gdLst/>
                <a:ahLst/>
                <a:cxnLst/>
                <a:rect l="l" t="t" r="r" b="b"/>
                <a:pathLst>
                  <a:path w="30139" h="1051915" extrusionOk="0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028453" y="5867106"/>
                <a:ext cx="30064" cy="990894"/>
              </a:xfrm>
              <a:custGeom>
                <a:avLst/>
                <a:gdLst/>
                <a:ahLst/>
                <a:cxnLst/>
                <a:rect l="l" t="t" r="r" b="b"/>
                <a:pathLst>
                  <a:path w="30064" h="990894" extrusionOk="0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967584" y="5928926"/>
                <a:ext cx="30790" cy="929074"/>
              </a:xfrm>
              <a:custGeom>
                <a:avLst/>
                <a:gdLst/>
                <a:ahLst/>
                <a:cxnLst/>
                <a:rect l="l" t="t" r="r" b="b"/>
                <a:pathLst>
                  <a:path w="30790" h="929074" extrusionOk="0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906717" y="5989948"/>
                <a:ext cx="30713" cy="868053"/>
              </a:xfrm>
              <a:custGeom>
                <a:avLst/>
                <a:gdLst/>
                <a:ahLst/>
                <a:cxnLst/>
                <a:rect l="l" t="t" r="r" b="b"/>
                <a:pathLst>
                  <a:path w="30713" h="868053" extrusionOk="0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846647" y="6049364"/>
                <a:ext cx="29838" cy="808636"/>
              </a:xfrm>
              <a:custGeom>
                <a:avLst/>
                <a:gdLst/>
                <a:ahLst/>
                <a:cxnLst/>
                <a:rect l="l" t="t" r="r" b="b"/>
                <a:pathLst>
                  <a:path w="29838" h="808636" extrusionOk="0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>
                <a:off x="785780" y="6110384"/>
                <a:ext cx="29761" cy="747617"/>
              </a:xfrm>
              <a:custGeom>
                <a:avLst/>
                <a:gdLst/>
                <a:ahLst/>
                <a:cxnLst/>
                <a:rect l="l" t="t" r="r" b="b"/>
                <a:pathLst>
                  <a:path w="29761" h="747617" extrusionOk="0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>
                <a:off x="724911" y="6172206"/>
                <a:ext cx="30487" cy="685795"/>
              </a:xfrm>
              <a:custGeom>
                <a:avLst/>
                <a:gdLst/>
                <a:ahLst/>
                <a:cxnLst/>
                <a:rect l="l" t="t" r="r" b="b"/>
                <a:pathLst>
                  <a:path w="30487" h="685795" extrusionOk="0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>
                <a:off x="664843" y="6231622"/>
                <a:ext cx="29611" cy="626379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626379" extrusionOk="0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603974" y="6292642"/>
                <a:ext cx="29535" cy="565359"/>
              </a:xfrm>
              <a:custGeom>
                <a:avLst/>
                <a:gdLst/>
                <a:ahLst/>
                <a:cxnLst/>
                <a:rect l="l" t="t" r="r" b="b"/>
                <a:pathLst>
                  <a:path w="29535" h="565359" extrusionOk="0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3" name="Google Shape;633;p25"/>
              <p:cNvSpPr/>
              <p:nvPr/>
            </p:nvSpPr>
            <p:spPr>
              <a:xfrm>
                <a:off x="543104" y="6353662"/>
                <a:ext cx="29460" cy="504339"/>
              </a:xfrm>
              <a:custGeom>
                <a:avLst/>
                <a:gdLst/>
                <a:ahLst/>
                <a:cxnLst/>
                <a:rect l="l" t="t" r="r" b="b"/>
                <a:pathLst>
                  <a:path w="29460" h="504339" extrusionOk="0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>
                <a:off x="482237" y="6415482"/>
                <a:ext cx="30185" cy="442518"/>
              </a:xfrm>
              <a:custGeom>
                <a:avLst/>
                <a:gdLst/>
                <a:ahLst/>
                <a:cxnLst/>
                <a:rect l="l" t="t" r="r" b="b"/>
                <a:pathLst>
                  <a:path w="30185" h="442518" extrusionOk="0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>
                <a:off x="422168" y="6474900"/>
                <a:ext cx="29308" cy="383101"/>
              </a:xfrm>
              <a:custGeom>
                <a:avLst/>
                <a:gdLst/>
                <a:ahLst/>
                <a:cxnLst/>
                <a:rect l="l" t="t" r="r" b="b"/>
                <a:pathLst>
                  <a:path w="29308" h="383101" extrusionOk="0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361300" y="6535920"/>
                <a:ext cx="29233" cy="322081"/>
              </a:xfrm>
              <a:custGeom>
                <a:avLst/>
                <a:gdLst/>
                <a:ahLst/>
                <a:cxnLst/>
                <a:rect l="l" t="t" r="r" b="b"/>
                <a:pathLst>
                  <a:path w="29233" h="322081" extrusionOk="0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300431" y="6597740"/>
                <a:ext cx="29959" cy="260260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260260" extrusionOk="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239562" y="6658760"/>
                <a:ext cx="29882" cy="199240"/>
              </a:xfrm>
              <a:custGeom>
                <a:avLst/>
                <a:gdLst/>
                <a:ahLst/>
                <a:cxnLst/>
                <a:rect l="l" t="t" r="r" b="b"/>
                <a:pathLst>
                  <a:path w="29882" h="199240" extrusionOk="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179494" y="6718178"/>
                <a:ext cx="29006" cy="139823"/>
              </a:xfrm>
              <a:custGeom>
                <a:avLst/>
                <a:gdLst/>
                <a:ahLst/>
                <a:cxnLst/>
                <a:rect l="l" t="t" r="r" b="b"/>
                <a:pathLst>
                  <a:path w="29006" h="139823" extrusionOk="0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118626" y="6779198"/>
                <a:ext cx="28931" cy="78803"/>
              </a:xfrm>
              <a:custGeom>
                <a:avLst/>
                <a:gdLst/>
                <a:ahLst/>
                <a:cxnLst/>
                <a:rect l="l" t="t" r="r" b="b"/>
                <a:pathLst>
                  <a:path w="28931" h="78803" extrusionOk="0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70452" y="6841018"/>
                <a:ext cx="16961" cy="16982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16982" extrusionOk="0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642" name="Google Shape;642;p25"/>
          <p:cNvSpPr txBox="1">
            <a:spLocks noGrp="1"/>
          </p:cNvSpPr>
          <p:nvPr>
            <p:ph type="body" idx="1"/>
          </p:nvPr>
        </p:nvSpPr>
        <p:spPr>
          <a:xfrm>
            <a:off x="4932208" y="1818208"/>
            <a:ext cx="6336792" cy="53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3" name="Google Shape;643;p25"/>
          <p:cNvSpPr txBox="1">
            <a:spLocks noGrp="1"/>
          </p:cNvSpPr>
          <p:nvPr>
            <p:ph type="body" idx="2"/>
          </p:nvPr>
        </p:nvSpPr>
        <p:spPr>
          <a:xfrm>
            <a:off x="4937760" y="2606040"/>
            <a:ext cx="63398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4" name="Google Shape;644;p25"/>
          <p:cNvSpPr txBox="1">
            <a:spLocks noGrp="1"/>
          </p:cNvSpPr>
          <p:nvPr>
            <p:ph type="body" idx="3"/>
          </p:nvPr>
        </p:nvSpPr>
        <p:spPr>
          <a:xfrm>
            <a:off x="4937760" y="2907792"/>
            <a:ext cx="633679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5" name="Google Shape;645;p25"/>
          <p:cNvSpPr txBox="1">
            <a:spLocks noGrp="1"/>
          </p:cNvSpPr>
          <p:nvPr>
            <p:ph type="body" idx="4"/>
          </p:nvPr>
        </p:nvSpPr>
        <p:spPr>
          <a:xfrm>
            <a:off x="4937760" y="3895344"/>
            <a:ext cx="63398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6" name="Google Shape;646;p25"/>
          <p:cNvSpPr txBox="1">
            <a:spLocks noGrp="1"/>
          </p:cNvSpPr>
          <p:nvPr>
            <p:ph type="body" idx="5"/>
          </p:nvPr>
        </p:nvSpPr>
        <p:spPr>
          <a:xfrm>
            <a:off x="4937760" y="4206240"/>
            <a:ext cx="633679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7" name="Google Shape;647;p25"/>
          <p:cNvSpPr txBox="1">
            <a:spLocks noGrp="1"/>
          </p:cNvSpPr>
          <p:nvPr>
            <p:ph type="body" idx="6"/>
          </p:nvPr>
        </p:nvSpPr>
        <p:spPr>
          <a:xfrm>
            <a:off x="4933747" y="5221224"/>
            <a:ext cx="63398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8" name="Google Shape;648;p25"/>
          <p:cNvSpPr txBox="1">
            <a:spLocks noGrp="1"/>
          </p:cNvSpPr>
          <p:nvPr>
            <p:ph type="body" idx="7"/>
          </p:nvPr>
        </p:nvSpPr>
        <p:spPr>
          <a:xfrm>
            <a:off x="4933747" y="5541264"/>
            <a:ext cx="633679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dt" idx="10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5"/>
          <p:cNvSpPr txBox="1">
            <a:spLocks noGrp="1"/>
          </p:cNvSpPr>
          <p:nvPr>
            <p:ph type="ftr" idx="11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5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subtitle">
  <p:cSld name="Comparison with subtitle">
    <p:bg>
      <p:bgPr>
        <a:solidFill>
          <a:schemeClr val="dk2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6"/>
          <p:cNvSpPr txBox="1">
            <a:spLocks noGrp="1"/>
          </p:cNvSpPr>
          <p:nvPr>
            <p:ph type="title"/>
          </p:nvPr>
        </p:nvSpPr>
        <p:spPr>
          <a:xfrm>
            <a:off x="914400" y="896112"/>
            <a:ext cx="912495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6"/>
          <p:cNvSpPr txBox="1">
            <a:spLocks noGrp="1"/>
          </p:cNvSpPr>
          <p:nvPr>
            <p:ph type="body" idx="1"/>
          </p:nvPr>
        </p:nvSpPr>
        <p:spPr>
          <a:xfrm>
            <a:off x="914400" y="1595438"/>
            <a:ext cx="91249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5" name="Google Shape;655;p26"/>
          <p:cNvSpPr txBox="1">
            <a:spLocks noGrp="1"/>
          </p:cNvSpPr>
          <p:nvPr>
            <p:ph type="body" idx="2"/>
          </p:nvPr>
        </p:nvSpPr>
        <p:spPr>
          <a:xfrm>
            <a:off x="914400" y="2354580"/>
            <a:ext cx="4297679" cy="45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6" name="Google Shape;656;p26"/>
          <p:cNvSpPr txBox="1">
            <a:spLocks noGrp="1"/>
          </p:cNvSpPr>
          <p:nvPr>
            <p:ph type="body" idx="3"/>
          </p:nvPr>
        </p:nvSpPr>
        <p:spPr>
          <a:xfrm>
            <a:off x="914400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7" name="Google Shape;657;p26"/>
          <p:cNvSpPr txBox="1">
            <a:spLocks noGrp="1"/>
          </p:cNvSpPr>
          <p:nvPr>
            <p:ph type="body" idx="4"/>
          </p:nvPr>
        </p:nvSpPr>
        <p:spPr>
          <a:xfrm>
            <a:off x="6373368" y="2352675"/>
            <a:ext cx="42976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8" name="Google Shape;658;p26"/>
          <p:cNvSpPr txBox="1">
            <a:spLocks noGrp="1"/>
          </p:cNvSpPr>
          <p:nvPr>
            <p:ph type="body" idx="5"/>
          </p:nvPr>
        </p:nvSpPr>
        <p:spPr>
          <a:xfrm>
            <a:off x="6372225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9" name="Google Shape;659;p26"/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660" name="Google Shape;660;p26"/>
            <p:cNvSpPr/>
            <p:nvPr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663" name="Google Shape;663;p26" descr="A black and white striped pattern&#10;&#10;Description automatically generated with low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" name="Google Shape;664;p26"/>
            <p:cNvSpPr/>
            <p:nvPr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665" name="Google Shape;665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" name="Google Shape;666;p26"/>
            <p:cNvSpPr/>
            <p:nvPr/>
          </p:nvSpPr>
          <p:spPr>
            <a:xfrm>
              <a:off x="11250235" y="4949368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667" name="Google Shape;667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8" name="Google Shape;668;p26"/>
          <p:cNvSpPr txBox="1">
            <a:spLocks noGrp="1"/>
          </p:cNvSpPr>
          <p:nvPr>
            <p:ph type="dt" idx="10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6"/>
          <p:cNvSpPr txBox="1">
            <a:spLocks noGrp="1"/>
          </p:cNvSpPr>
          <p:nvPr>
            <p:ph type="ftr" idx="11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6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2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7"/>
          <p:cNvSpPr txBox="1">
            <a:spLocks noGrp="1"/>
          </p:cNvSpPr>
          <p:nvPr>
            <p:ph type="title"/>
          </p:nvPr>
        </p:nvSpPr>
        <p:spPr>
          <a:xfrm>
            <a:off x="838200" y="896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7"/>
          <p:cNvSpPr txBox="1">
            <a:spLocks noGrp="1"/>
          </p:cNvSpPr>
          <p:nvPr>
            <p:ph type="body" idx="1"/>
          </p:nvPr>
        </p:nvSpPr>
        <p:spPr>
          <a:xfrm>
            <a:off x="2258568" y="2304288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36000" rIns="91425" bIns="45700" anchor="t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4" name="Google Shape;674;p27"/>
          <p:cNvSpPr txBox="1">
            <a:spLocks noGrp="1"/>
          </p:cNvSpPr>
          <p:nvPr>
            <p:ph type="body" idx="2"/>
          </p:nvPr>
        </p:nvSpPr>
        <p:spPr>
          <a:xfrm>
            <a:off x="2313432" y="2615184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5" name="Google Shape;675;p27"/>
          <p:cNvSpPr txBox="1">
            <a:spLocks noGrp="1"/>
          </p:cNvSpPr>
          <p:nvPr>
            <p:ph type="body" idx="3"/>
          </p:nvPr>
        </p:nvSpPr>
        <p:spPr>
          <a:xfrm>
            <a:off x="4667859" y="2302547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36000" rIns="91425" bIns="45700" anchor="t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6" name="Google Shape;676;p27"/>
          <p:cNvSpPr txBox="1">
            <a:spLocks noGrp="1"/>
          </p:cNvSpPr>
          <p:nvPr>
            <p:ph type="body" idx="4"/>
          </p:nvPr>
        </p:nvSpPr>
        <p:spPr>
          <a:xfrm>
            <a:off x="4722723" y="2613443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7" name="Google Shape;677;p27"/>
          <p:cNvSpPr txBox="1">
            <a:spLocks noGrp="1"/>
          </p:cNvSpPr>
          <p:nvPr>
            <p:ph type="body" idx="5"/>
          </p:nvPr>
        </p:nvSpPr>
        <p:spPr>
          <a:xfrm>
            <a:off x="8577756" y="2319697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36000" rIns="91425" bIns="45700" anchor="t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8" name="Google Shape;678;p27"/>
          <p:cNvSpPr txBox="1">
            <a:spLocks noGrp="1"/>
          </p:cNvSpPr>
          <p:nvPr>
            <p:ph type="body" idx="6"/>
          </p:nvPr>
        </p:nvSpPr>
        <p:spPr>
          <a:xfrm>
            <a:off x="8632620" y="2630593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9" name="Google Shape;679;p27"/>
          <p:cNvSpPr txBox="1">
            <a:spLocks noGrp="1"/>
          </p:cNvSpPr>
          <p:nvPr>
            <p:ph type="body" idx="7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0" name="Google Shape;680;p27"/>
          <p:cNvSpPr txBox="1">
            <a:spLocks noGrp="1"/>
          </p:cNvSpPr>
          <p:nvPr>
            <p:ph type="body" idx="8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1" name="Google Shape;681;p27"/>
          <p:cNvSpPr txBox="1">
            <a:spLocks noGrp="1"/>
          </p:cNvSpPr>
          <p:nvPr>
            <p:ph type="body" idx="9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2" name="Google Shape;682;p27"/>
          <p:cNvSpPr txBox="1">
            <a:spLocks noGrp="1"/>
          </p:cNvSpPr>
          <p:nvPr>
            <p:ph type="body" idx="13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3" name="Google Shape;683;p27"/>
          <p:cNvSpPr txBox="1">
            <a:spLocks noGrp="1"/>
          </p:cNvSpPr>
          <p:nvPr>
            <p:ph type="body" idx="14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4" name="Google Shape;684;p27"/>
          <p:cNvSpPr txBox="1">
            <a:spLocks noGrp="1"/>
          </p:cNvSpPr>
          <p:nvPr>
            <p:ph type="body" idx="15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5" name="Google Shape;685;p27"/>
          <p:cNvSpPr txBox="1">
            <a:spLocks noGrp="1"/>
          </p:cNvSpPr>
          <p:nvPr>
            <p:ph type="body" idx="16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body" idx="17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7" name="Google Shape;687;p27"/>
          <p:cNvSpPr txBox="1">
            <a:spLocks noGrp="1"/>
          </p:cNvSpPr>
          <p:nvPr>
            <p:ph type="body" idx="18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8" name="Google Shape;688;p27"/>
          <p:cNvSpPr txBox="1">
            <a:spLocks noGrp="1"/>
          </p:cNvSpPr>
          <p:nvPr>
            <p:ph type="body" idx="19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p27"/>
          <p:cNvSpPr txBox="1">
            <a:spLocks noGrp="1"/>
          </p:cNvSpPr>
          <p:nvPr>
            <p:ph type="body" idx="20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0" name="Google Shape;690;p27"/>
          <p:cNvSpPr txBox="1">
            <a:spLocks noGrp="1"/>
          </p:cNvSpPr>
          <p:nvPr>
            <p:ph type="body" idx="21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1" name="Google Shape;691;p27"/>
          <p:cNvSpPr txBox="1">
            <a:spLocks noGrp="1"/>
          </p:cNvSpPr>
          <p:nvPr>
            <p:ph type="body" idx="22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2" name="Google Shape;692;p27"/>
          <p:cNvSpPr txBox="1">
            <a:spLocks noGrp="1"/>
          </p:cNvSpPr>
          <p:nvPr>
            <p:ph type="body" idx="23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body" idx="24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body" idx="25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5" name="Google Shape;695;p27"/>
          <p:cNvSpPr txBox="1">
            <a:spLocks noGrp="1"/>
          </p:cNvSpPr>
          <p:nvPr>
            <p:ph type="body" idx="26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6" name="Google Shape;696;p27"/>
          <p:cNvSpPr txBox="1">
            <a:spLocks noGrp="1"/>
          </p:cNvSpPr>
          <p:nvPr>
            <p:ph type="body" idx="27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7" name="Google Shape;697;p27"/>
          <p:cNvSpPr txBox="1">
            <a:spLocks noGrp="1"/>
          </p:cNvSpPr>
          <p:nvPr>
            <p:ph type="body" idx="28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body" idx="29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body" idx="30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0" name="Google Shape;700;p27"/>
          <p:cNvSpPr txBox="1">
            <a:spLocks noGrp="1"/>
          </p:cNvSpPr>
          <p:nvPr>
            <p:ph type="body" idx="31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1" name="Google Shape;701;p27"/>
          <p:cNvSpPr txBox="1">
            <a:spLocks noGrp="1"/>
          </p:cNvSpPr>
          <p:nvPr>
            <p:ph type="body" idx="32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2" name="Google Shape;702;p27"/>
          <p:cNvSpPr txBox="1">
            <a:spLocks noGrp="1"/>
          </p:cNvSpPr>
          <p:nvPr>
            <p:ph type="body" idx="33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3" name="Google Shape;703;p27"/>
          <p:cNvSpPr txBox="1">
            <a:spLocks noGrp="1"/>
          </p:cNvSpPr>
          <p:nvPr>
            <p:ph type="body" idx="34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4" name="Google Shape;704;p27"/>
          <p:cNvSpPr txBox="1">
            <a:spLocks noGrp="1"/>
          </p:cNvSpPr>
          <p:nvPr>
            <p:ph type="body" idx="35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5" name="Google Shape;705;p27"/>
          <p:cNvSpPr/>
          <p:nvPr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06" name="Google Shape;70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0162032" y="1"/>
            <a:ext cx="2029968" cy="2029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7" name="Google Shape;707;p27"/>
          <p:cNvCxnSpPr/>
          <p:nvPr/>
        </p:nvCxnSpPr>
        <p:spPr>
          <a:xfrm>
            <a:off x="3044816" y="2697432"/>
            <a:ext cx="0" cy="731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708" name="Google Shape;708;p27"/>
          <p:cNvCxnSpPr/>
          <p:nvPr/>
        </p:nvCxnSpPr>
        <p:spPr>
          <a:xfrm>
            <a:off x="5423645" y="2697480"/>
            <a:ext cx="0" cy="7334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709" name="Google Shape;709;p27"/>
          <p:cNvCxnSpPr/>
          <p:nvPr/>
        </p:nvCxnSpPr>
        <p:spPr>
          <a:xfrm>
            <a:off x="9354996" y="2697480"/>
            <a:ext cx="0" cy="731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710" name="Google Shape;710;p27"/>
          <p:cNvCxnSpPr/>
          <p:nvPr/>
        </p:nvCxnSpPr>
        <p:spPr>
          <a:xfrm rot="10800000">
            <a:off x="3049258" y="4709160"/>
            <a:ext cx="0" cy="731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711" name="Google Shape;711;p27"/>
          <p:cNvCxnSpPr/>
          <p:nvPr/>
        </p:nvCxnSpPr>
        <p:spPr>
          <a:xfrm rot="10800000">
            <a:off x="7014003" y="4709160"/>
            <a:ext cx="0" cy="731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712" name="Google Shape;712;p27"/>
          <p:cNvCxnSpPr/>
          <p:nvPr/>
        </p:nvCxnSpPr>
        <p:spPr>
          <a:xfrm rot="10800000">
            <a:off x="10949479" y="4709160"/>
            <a:ext cx="0" cy="731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713" name="Google Shape;713;p27"/>
          <p:cNvSpPr txBox="1">
            <a:spLocks noGrp="1"/>
          </p:cNvSpPr>
          <p:nvPr>
            <p:ph type="body" idx="36"/>
          </p:nvPr>
        </p:nvSpPr>
        <p:spPr>
          <a:xfrm>
            <a:off x="2302341" y="5269637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36000" rIns="91425" bIns="45700" anchor="t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4" name="Google Shape;714;p27"/>
          <p:cNvSpPr txBox="1">
            <a:spLocks noGrp="1"/>
          </p:cNvSpPr>
          <p:nvPr>
            <p:ph type="body" idx="37"/>
          </p:nvPr>
        </p:nvSpPr>
        <p:spPr>
          <a:xfrm>
            <a:off x="2357205" y="5580533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5" name="Google Shape;715;p27"/>
          <p:cNvSpPr txBox="1">
            <a:spLocks noGrp="1"/>
          </p:cNvSpPr>
          <p:nvPr>
            <p:ph type="body" idx="38"/>
          </p:nvPr>
        </p:nvSpPr>
        <p:spPr>
          <a:xfrm>
            <a:off x="6222339" y="5272948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36000" rIns="91425" bIns="45700" anchor="t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6" name="Google Shape;716;p27"/>
          <p:cNvSpPr txBox="1">
            <a:spLocks noGrp="1"/>
          </p:cNvSpPr>
          <p:nvPr>
            <p:ph type="body" idx="39"/>
          </p:nvPr>
        </p:nvSpPr>
        <p:spPr>
          <a:xfrm>
            <a:off x="6277203" y="5583844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7" name="Google Shape;717;p27"/>
          <p:cNvSpPr txBox="1">
            <a:spLocks noGrp="1"/>
          </p:cNvSpPr>
          <p:nvPr>
            <p:ph type="body" idx="40"/>
          </p:nvPr>
        </p:nvSpPr>
        <p:spPr>
          <a:xfrm>
            <a:off x="10161393" y="5272948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36000" rIns="91425" bIns="45700" anchor="t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8" name="Google Shape;718;p27"/>
          <p:cNvSpPr txBox="1">
            <a:spLocks noGrp="1"/>
          </p:cNvSpPr>
          <p:nvPr>
            <p:ph type="body" idx="41"/>
          </p:nvPr>
        </p:nvSpPr>
        <p:spPr>
          <a:xfrm>
            <a:off x="10216257" y="5583844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9" name="Google Shape;719;p27"/>
          <p:cNvSpPr txBox="1">
            <a:spLocks noGrp="1"/>
          </p:cNvSpPr>
          <p:nvPr>
            <p:ph type="dt" idx="10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ftr" idx="11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dk2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 txBox="1"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28"/>
          <p:cNvSpPr txBox="1">
            <a:spLocks noGrp="1"/>
          </p:cNvSpPr>
          <p:nvPr>
            <p:ph type="body" idx="1"/>
          </p:nvPr>
        </p:nvSpPr>
        <p:spPr>
          <a:xfrm>
            <a:off x="102108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5" name="Google Shape;725;p28"/>
          <p:cNvSpPr/>
          <p:nvPr/>
        </p:nvSpPr>
        <p:spPr>
          <a:xfrm rot="10800000">
            <a:off x="11177016" y="0"/>
            <a:ext cx="1014984" cy="1014984"/>
          </a:xfrm>
          <a:custGeom>
            <a:avLst/>
            <a:gdLst/>
            <a:ahLst/>
            <a:cxnLst/>
            <a:rect l="l" t="t" r="r" b="b"/>
            <a:pathLst>
              <a:path w="2029968" h="2029968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6" name="Google Shape;726;p28"/>
          <p:cNvSpPr txBox="1">
            <a:spLocks noGrp="1"/>
          </p:cNvSpPr>
          <p:nvPr>
            <p:ph type="dt" idx="10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8"/>
          <p:cNvSpPr txBox="1">
            <a:spLocks noGrp="1"/>
          </p:cNvSpPr>
          <p:nvPr>
            <p:ph type="ftr" idx="11"/>
          </p:nvPr>
        </p:nvSpPr>
        <p:spPr>
          <a:xfrm>
            <a:off x="542448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28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 4 up">
  <p:cSld name="Team - 4 up">
    <p:bg>
      <p:bgPr>
        <a:solidFill>
          <a:schemeClr val="accent1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9"/>
          <p:cNvSpPr txBox="1">
            <a:spLocks noGrp="1"/>
          </p:cNvSpPr>
          <p:nvPr>
            <p:ph type="title"/>
          </p:nvPr>
        </p:nvSpPr>
        <p:spPr>
          <a:xfrm>
            <a:off x="914400" y="896112"/>
            <a:ext cx="103632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9"/>
          <p:cNvSpPr>
            <a:spLocks noGrp="1"/>
          </p:cNvSpPr>
          <p:nvPr>
            <p:ph type="pic" idx="2"/>
          </p:nvPr>
        </p:nvSpPr>
        <p:spPr>
          <a:xfrm>
            <a:off x="914400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32" name="Google Shape;732;p29"/>
          <p:cNvSpPr txBox="1">
            <a:spLocks noGrp="1"/>
          </p:cNvSpPr>
          <p:nvPr>
            <p:ph type="body" idx="1"/>
          </p:nvPr>
        </p:nvSpPr>
        <p:spPr>
          <a:xfrm>
            <a:off x="838200" y="4507992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3" name="Google Shape;733;p29"/>
          <p:cNvSpPr txBox="1">
            <a:spLocks noGrp="1"/>
          </p:cNvSpPr>
          <p:nvPr>
            <p:ph type="body" idx="3"/>
          </p:nvPr>
        </p:nvSpPr>
        <p:spPr>
          <a:xfrm>
            <a:off x="838200" y="483717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4" name="Google Shape;734;p29"/>
          <p:cNvSpPr>
            <a:spLocks noGrp="1"/>
          </p:cNvSpPr>
          <p:nvPr>
            <p:ph type="pic" idx="4"/>
          </p:nvPr>
        </p:nvSpPr>
        <p:spPr>
          <a:xfrm>
            <a:off x="3610808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35" name="Google Shape;735;p29"/>
          <p:cNvSpPr txBox="1">
            <a:spLocks noGrp="1"/>
          </p:cNvSpPr>
          <p:nvPr>
            <p:ph type="body" idx="5"/>
          </p:nvPr>
        </p:nvSpPr>
        <p:spPr>
          <a:xfrm>
            <a:off x="3535680" y="4511617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6" name="Google Shape;736;p29"/>
          <p:cNvSpPr txBox="1">
            <a:spLocks noGrp="1"/>
          </p:cNvSpPr>
          <p:nvPr>
            <p:ph type="body" idx="6"/>
          </p:nvPr>
        </p:nvSpPr>
        <p:spPr>
          <a:xfrm>
            <a:off x="3535680" y="4839223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7" name="Google Shape;737;p29"/>
          <p:cNvSpPr>
            <a:spLocks noGrp="1"/>
          </p:cNvSpPr>
          <p:nvPr>
            <p:ph type="pic" idx="7"/>
          </p:nvPr>
        </p:nvSpPr>
        <p:spPr>
          <a:xfrm>
            <a:off x="6307216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38" name="Google Shape;738;p29"/>
          <p:cNvSpPr txBox="1">
            <a:spLocks noGrp="1"/>
          </p:cNvSpPr>
          <p:nvPr>
            <p:ph type="body" idx="8"/>
          </p:nvPr>
        </p:nvSpPr>
        <p:spPr>
          <a:xfrm>
            <a:off x="6233160" y="4511617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9" name="Google Shape;739;p29"/>
          <p:cNvSpPr txBox="1">
            <a:spLocks noGrp="1"/>
          </p:cNvSpPr>
          <p:nvPr>
            <p:ph type="body" idx="9"/>
          </p:nvPr>
        </p:nvSpPr>
        <p:spPr>
          <a:xfrm>
            <a:off x="6233160" y="4839223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0" name="Google Shape;740;p29"/>
          <p:cNvSpPr>
            <a:spLocks noGrp="1"/>
          </p:cNvSpPr>
          <p:nvPr>
            <p:ph type="pic" idx="13"/>
          </p:nvPr>
        </p:nvSpPr>
        <p:spPr>
          <a:xfrm>
            <a:off x="9003624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41" name="Google Shape;741;p29"/>
          <p:cNvSpPr txBox="1">
            <a:spLocks noGrp="1"/>
          </p:cNvSpPr>
          <p:nvPr>
            <p:ph type="body" idx="14"/>
          </p:nvPr>
        </p:nvSpPr>
        <p:spPr>
          <a:xfrm>
            <a:off x="8927973" y="4507992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2" name="Google Shape;742;p29"/>
          <p:cNvSpPr txBox="1">
            <a:spLocks noGrp="1"/>
          </p:cNvSpPr>
          <p:nvPr>
            <p:ph type="body" idx="15"/>
          </p:nvPr>
        </p:nvSpPr>
        <p:spPr>
          <a:xfrm>
            <a:off x="8927973" y="483717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43" name="Google Shape;74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0162032" y="1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9"/>
          <p:cNvSpPr txBox="1">
            <a:spLocks noGrp="1"/>
          </p:cNvSpPr>
          <p:nvPr>
            <p:ph type="dt" idx="10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9"/>
          <p:cNvSpPr txBox="1">
            <a:spLocks noGrp="1"/>
          </p:cNvSpPr>
          <p:nvPr>
            <p:ph type="ftr" idx="11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9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 8 up">
  <p:cSld name="Team - 8 up">
    <p:bg>
      <p:bgPr>
        <a:solidFill>
          <a:schemeClr val="accent1"/>
        </a:solid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0"/>
          <p:cNvSpPr txBox="1">
            <a:spLocks noGrp="1"/>
          </p:cNvSpPr>
          <p:nvPr>
            <p:ph type="title"/>
          </p:nvPr>
        </p:nvSpPr>
        <p:spPr>
          <a:xfrm>
            <a:off x="914400" y="896112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30"/>
          <p:cNvSpPr>
            <a:spLocks noGrp="1"/>
          </p:cNvSpPr>
          <p:nvPr>
            <p:ph type="pic" idx="2"/>
          </p:nvPr>
        </p:nvSpPr>
        <p:spPr>
          <a:xfrm>
            <a:off x="914400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50" name="Google Shape;750;p30"/>
          <p:cNvSpPr txBox="1">
            <a:spLocks noGrp="1"/>
          </p:cNvSpPr>
          <p:nvPr>
            <p:ph type="body" idx="1"/>
          </p:nvPr>
        </p:nvSpPr>
        <p:spPr>
          <a:xfrm>
            <a:off x="838200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1" name="Google Shape;751;p30"/>
          <p:cNvSpPr txBox="1">
            <a:spLocks noGrp="1"/>
          </p:cNvSpPr>
          <p:nvPr>
            <p:ph type="body" idx="3"/>
          </p:nvPr>
        </p:nvSpPr>
        <p:spPr>
          <a:xfrm>
            <a:off x="838200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2" name="Google Shape;752;p30"/>
          <p:cNvSpPr>
            <a:spLocks noGrp="1"/>
          </p:cNvSpPr>
          <p:nvPr>
            <p:ph type="pic" idx="4"/>
          </p:nvPr>
        </p:nvSpPr>
        <p:spPr>
          <a:xfrm>
            <a:off x="3682999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53" name="Google Shape;753;p30"/>
          <p:cNvSpPr txBox="1">
            <a:spLocks noGrp="1"/>
          </p:cNvSpPr>
          <p:nvPr>
            <p:ph type="body" idx="5"/>
          </p:nvPr>
        </p:nvSpPr>
        <p:spPr>
          <a:xfrm>
            <a:off x="3608832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4" name="Google Shape;754;p30"/>
          <p:cNvSpPr txBox="1">
            <a:spLocks noGrp="1"/>
          </p:cNvSpPr>
          <p:nvPr>
            <p:ph type="body" idx="6"/>
          </p:nvPr>
        </p:nvSpPr>
        <p:spPr>
          <a:xfrm>
            <a:off x="3608832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5" name="Google Shape;755;p30"/>
          <p:cNvSpPr>
            <a:spLocks noGrp="1"/>
          </p:cNvSpPr>
          <p:nvPr>
            <p:ph type="pic" idx="7"/>
          </p:nvPr>
        </p:nvSpPr>
        <p:spPr>
          <a:xfrm>
            <a:off x="6451598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56" name="Google Shape;756;p30"/>
          <p:cNvSpPr txBox="1">
            <a:spLocks noGrp="1"/>
          </p:cNvSpPr>
          <p:nvPr>
            <p:ph type="body" idx="8"/>
          </p:nvPr>
        </p:nvSpPr>
        <p:spPr>
          <a:xfrm>
            <a:off x="6379464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7" name="Google Shape;757;p30"/>
          <p:cNvSpPr txBox="1">
            <a:spLocks noGrp="1"/>
          </p:cNvSpPr>
          <p:nvPr>
            <p:ph type="body" idx="9"/>
          </p:nvPr>
        </p:nvSpPr>
        <p:spPr>
          <a:xfrm>
            <a:off x="6379464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30"/>
          <p:cNvSpPr>
            <a:spLocks noGrp="1"/>
          </p:cNvSpPr>
          <p:nvPr>
            <p:ph type="pic" idx="13"/>
          </p:nvPr>
        </p:nvSpPr>
        <p:spPr>
          <a:xfrm>
            <a:off x="9220198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59" name="Google Shape;759;p30"/>
          <p:cNvSpPr txBox="1">
            <a:spLocks noGrp="1"/>
          </p:cNvSpPr>
          <p:nvPr>
            <p:ph type="body" idx="14"/>
          </p:nvPr>
        </p:nvSpPr>
        <p:spPr>
          <a:xfrm>
            <a:off x="9140952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30"/>
          <p:cNvSpPr txBox="1">
            <a:spLocks noGrp="1"/>
          </p:cNvSpPr>
          <p:nvPr>
            <p:ph type="body" idx="15"/>
          </p:nvPr>
        </p:nvSpPr>
        <p:spPr>
          <a:xfrm>
            <a:off x="9140952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1" name="Google Shape;761;p30"/>
          <p:cNvSpPr>
            <a:spLocks noGrp="1"/>
          </p:cNvSpPr>
          <p:nvPr>
            <p:ph type="pic" idx="16"/>
          </p:nvPr>
        </p:nvSpPr>
        <p:spPr>
          <a:xfrm>
            <a:off x="914400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62" name="Google Shape;762;p30"/>
          <p:cNvSpPr txBox="1">
            <a:spLocks noGrp="1"/>
          </p:cNvSpPr>
          <p:nvPr>
            <p:ph type="body" idx="17"/>
          </p:nvPr>
        </p:nvSpPr>
        <p:spPr>
          <a:xfrm>
            <a:off x="838200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3" name="Google Shape;763;p30"/>
          <p:cNvSpPr txBox="1">
            <a:spLocks noGrp="1"/>
          </p:cNvSpPr>
          <p:nvPr>
            <p:ph type="body" idx="18"/>
          </p:nvPr>
        </p:nvSpPr>
        <p:spPr>
          <a:xfrm>
            <a:off x="838200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4" name="Google Shape;764;p30"/>
          <p:cNvSpPr>
            <a:spLocks noGrp="1"/>
          </p:cNvSpPr>
          <p:nvPr>
            <p:ph type="pic" idx="19"/>
          </p:nvPr>
        </p:nvSpPr>
        <p:spPr>
          <a:xfrm>
            <a:off x="3685032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65" name="Google Shape;765;p30"/>
          <p:cNvSpPr txBox="1">
            <a:spLocks noGrp="1"/>
          </p:cNvSpPr>
          <p:nvPr>
            <p:ph type="body" idx="20"/>
          </p:nvPr>
        </p:nvSpPr>
        <p:spPr>
          <a:xfrm>
            <a:off x="3608832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6" name="Google Shape;766;p30"/>
          <p:cNvSpPr txBox="1">
            <a:spLocks noGrp="1"/>
          </p:cNvSpPr>
          <p:nvPr>
            <p:ph type="body" idx="21"/>
          </p:nvPr>
        </p:nvSpPr>
        <p:spPr>
          <a:xfrm>
            <a:off x="3608832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7" name="Google Shape;767;p30"/>
          <p:cNvSpPr>
            <a:spLocks noGrp="1"/>
          </p:cNvSpPr>
          <p:nvPr>
            <p:ph type="pic" idx="22"/>
          </p:nvPr>
        </p:nvSpPr>
        <p:spPr>
          <a:xfrm>
            <a:off x="6455664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68" name="Google Shape;768;p30"/>
          <p:cNvSpPr txBox="1">
            <a:spLocks noGrp="1"/>
          </p:cNvSpPr>
          <p:nvPr>
            <p:ph type="body" idx="23"/>
          </p:nvPr>
        </p:nvSpPr>
        <p:spPr>
          <a:xfrm>
            <a:off x="6379464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9" name="Google Shape;769;p30"/>
          <p:cNvSpPr txBox="1">
            <a:spLocks noGrp="1"/>
          </p:cNvSpPr>
          <p:nvPr>
            <p:ph type="body" idx="24"/>
          </p:nvPr>
        </p:nvSpPr>
        <p:spPr>
          <a:xfrm>
            <a:off x="6379464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0" name="Google Shape;770;p30"/>
          <p:cNvSpPr>
            <a:spLocks noGrp="1"/>
          </p:cNvSpPr>
          <p:nvPr>
            <p:ph type="pic" idx="25"/>
          </p:nvPr>
        </p:nvSpPr>
        <p:spPr>
          <a:xfrm>
            <a:off x="9217152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71" name="Google Shape;771;p30"/>
          <p:cNvSpPr txBox="1">
            <a:spLocks noGrp="1"/>
          </p:cNvSpPr>
          <p:nvPr>
            <p:ph type="body" idx="26"/>
          </p:nvPr>
        </p:nvSpPr>
        <p:spPr>
          <a:xfrm>
            <a:off x="9140952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2" name="Google Shape;772;p30"/>
          <p:cNvSpPr txBox="1">
            <a:spLocks noGrp="1"/>
          </p:cNvSpPr>
          <p:nvPr>
            <p:ph type="body" idx="27"/>
          </p:nvPr>
        </p:nvSpPr>
        <p:spPr>
          <a:xfrm>
            <a:off x="9140952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73" name="Google Shape;77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0162032" y="1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0"/>
          <p:cNvSpPr txBox="1">
            <a:spLocks noGrp="1"/>
          </p:cNvSpPr>
          <p:nvPr>
            <p:ph type="dt" idx="10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30"/>
          <p:cNvSpPr txBox="1">
            <a:spLocks noGrp="1"/>
          </p:cNvSpPr>
          <p:nvPr>
            <p:ph type="ftr" idx="11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30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ding">
  <p:cSld name="Funding">
    <p:bg>
      <p:bgPr>
        <a:solidFill>
          <a:schemeClr val="accent2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1"/>
          <p:cNvSpPr txBox="1">
            <a:spLocks noGrp="1"/>
          </p:cNvSpPr>
          <p:nvPr>
            <p:ph type="title"/>
          </p:nvPr>
        </p:nvSpPr>
        <p:spPr>
          <a:xfrm>
            <a:off x="914400" y="896112"/>
            <a:ext cx="10058400" cy="69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79" name="Google Shape;779;p31"/>
          <p:cNvGrpSpPr/>
          <p:nvPr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780" name="Google Shape;780;p31"/>
            <p:cNvSpPr/>
            <p:nvPr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783" name="Google Shape;783;p31" descr="A black and white striped pattern&#10;&#10;Description automatically generated with low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4" name="Google Shape;784;p31"/>
            <p:cNvSpPr/>
            <p:nvPr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 rot="10800000">
              <a:off x="11277600" y="2954014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786" name="Google Shape;786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7" name="Google Shape;787;p31"/>
          <p:cNvSpPr txBox="1">
            <a:spLocks noGrp="1"/>
          </p:cNvSpPr>
          <p:nvPr>
            <p:ph type="body" idx="1"/>
          </p:nvPr>
        </p:nvSpPr>
        <p:spPr>
          <a:xfrm>
            <a:off x="2678424" y="2107851"/>
            <a:ext cx="1530196" cy="3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8" name="Google Shape;788;p31"/>
          <p:cNvSpPr txBox="1">
            <a:spLocks noGrp="1"/>
          </p:cNvSpPr>
          <p:nvPr>
            <p:ph type="body" idx="2"/>
          </p:nvPr>
        </p:nvSpPr>
        <p:spPr>
          <a:xfrm>
            <a:off x="2052902" y="2559632"/>
            <a:ext cx="2070325" cy="38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9" name="Google Shape;789;p31"/>
          <p:cNvSpPr txBox="1">
            <a:spLocks noGrp="1"/>
          </p:cNvSpPr>
          <p:nvPr>
            <p:ph type="body" idx="3"/>
          </p:nvPr>
        </p:nvSpPr>
        <p:spPr>
          <a:xfrm>
            <a:off x="1878637" y="2848394"/>
            <a:ext cx="2074739" cy="50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0" name="Google Shape;790;p31"/>
          <p:cNvSpPr txBox="1">
            <a:spLocks noGrp="1"/>
          </p:cNvSpPr>
          <p:nvPr>
            <p:ph type="body" idx="4"/>
          </p:nvPr>
        </p:nvSpPr>
        <p:spPr>
          <a:xfrm>
            <a:off x="7060242" y="1685195"/>
            <a:ext cx="1050925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1" name="Google Shape;791;p31"/>
          <p:cNvSpPr txBox="1">
            <a:spLocks noGrp="1"/>
          </p:cNvSpPr>
          <p:nvPr>
            <p:ph type="body" idx="5"/>
          </p:nvPr>
        </p:nvSpPr>
        <p:spPr>
          <a:xfrm>
            <a:off x="7667063" y="2203470"/>
            <a:ext cx="168092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2" name="Google Shape;792;p31"/>
          <p:cNvSpPr txBox="1">
            <a:spLocks noGrp="1"/>
          </p:cNvSpPr>
          <p:nvPr>
            <p:ph type="body" idx="6"/>
          </p:nvPr>
        </p:nvSpPr>
        <p:spPr>
          <a:xfrm>
            <a:off x="7662713" y="2512081"/>
            <a:ext cx="1957767" cy="56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3" name="Google Shape;793;p31"/>
          <p:cNvSpPr txBox="1">
            <a:spLocks noGrp="1"/>
          </p:cNvSpPr>
          <p:nvPr>
            <p:ph type="body" idx="7"/>
          </p:nvPr>
        </p:nvSpPr>
        <p:spPr>
          <a:xfrm>
            <a:off x="1996818" y="4181199"/>
            <a:ext cx="1050925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4" name="Google Shape;794;p31"/>
          <p:cNvSpPr txBox="1">
            <a:spLocks noGrp="1"/>
          </p:cNvSpPr>
          <p:nvPr>
            <p:ph type="body" idx="8"/>
          </p:nvPr>
        </p:nvSpPr>
        <p:spPr>
          <a:xfrm>
            <a:off x="1810730" y="4727342"/>
            <a:ext cx="1857095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5" name="Google Shape;795;p31"/>
          <p:cNvSpPr txBox="1">
            <a:spLocks noGrp="1"/>
          </p:cNvSpPr>
          <p:nvPr>
            <p:ph type="body" idx="9"/>
          </p:nvPr>
        </p:nvSpPr>
        <p:spPr>
          <a:xfrm>
            <a:off x="1308100" y="5052157"/>
            <a:ext cx="2350537" cy="87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6" name="Google Shape;796;p31"/>
          <p:cNvSpPr txBox="1">
            <a:spLocks noGrp="1"/>
          </p:cNvSpPr>
          <p:nvPr>
            <p:ph type="body" idx="13"/>
          </p:nvPr>
        </p:nvSpPr>
        <p:spPr>
          <a:xfrm>
            <a:off x="3883025" y="2093472"/>
            <a:ext cx="3908425" cy="388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7" name="Google Shape;797;p31"/>
          <p:cNvSpPr txBox="1">
            <a:spLocks noGrp="1"/>
          </p:cNvSpPr>
          <p:nvPr>
            <p:ph type="body" idx="14"/>
          </p:nvPr>
        </p:nvSpPr>
        <p:spPr>
          <a:xfrm>
            <a:off x="8493650" y="5089231"/>
            <a:ext cx="1050925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8" name="Google Shape;798;p31"/>
          <p:cNvSpPr txBox="1">
            <a:spLocks noGrp="1"/>
          </p:cNvSpPr>
          <p:nvPr>
            <p:ph type="body" idx="15"/>
          </p:nvPr>
        </p:nvSpPr>
        <p:spPr>
          <a:xfrm>
            <a:off x="8544683" y="5490771"/>
            <a:ext cx="151371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9" name="Google Shape;799;p31"/>
          <p:cNvSpPr txBox="1">
            <a:spLocks noGrp="1"/>
          </p:cNvSpPr>
          <p:nvPr>
            <p:ph type="body" idx="16"/>
          </p:nvPr>
        </p:nvSpPr>
        <p:spPr>
          <a:xfrm>
            <a:off x="8541799" y="5792787"/>
            <a:ext cx="1783301" cy="44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0" name="Google Shape;800;p31"/>
          <p:cNvSpPr txBox="1">
            <a:spLocks noGrp="1"/>
          </p:cNvSpPr>
          <p:nvPr>
            <p:ph type="dt" idx="10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31"/>
          <p:cNvSpPr txBox="1">
            <a:spLocks noGrp="1"/>
          </p:cNvSpPr>
          <p:nvPr>
            <p:ph type="ftr" idx="11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31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right">
  <p:cSld name="Title and content right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933949" y="2310817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029604" y="2031653"/>
            <a:ext cx="2029968" cy="2029968"/>
          </a:xfrm>
          <a:custGeom>
            <a:avLst/>
            <a:gdLst/>
            <a:ahLst/>
            <a:cxnLst/>
            <a:rect l="l" t="t" r="r" b="b"/>
            <a:pathLst>
              <a:path w="2029968" h="2029968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" name="Google Shape;60;p13" descr="A black and white striped pattern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33015" y="5086646"/>
            <a:ext cx="2019299" cy="99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9867" y="-1076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3"/>
          <p:cNvSpPr/>
          <p:nvPr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860" y="4828032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66" name="Google Shape;66;p13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67" name="Google Shape;67;p13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68" name="Google Shape;68;p13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69" name="Google Shape;69;p13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70" name="Google Shape;70;p13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71" name="Google Shape;71;p13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72" name="Google Shape;72;p13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3" name="Google Shape;73;p13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74" name="Google Shape;74;p13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75" name="Google Shape;75;p13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76" name="Google Shape;76;p13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i="0" u="none" strike="noStrike" cap="non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77" name="Google Shape;77;p13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78" name="Google Shape;78;p13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 b="0" i="0" u="none" strike="noStrike" cap="non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79" name="Google Shape;79;p13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80" name="Google Shape;80;p13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85" name="Google Shape;85;p13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86" name="Google Shape;86;p13"/>
          <p:cNvSpPr/>
          <p:nvPr/>
        </p:nvSpPr>
        <p:spPr>
          <a:xfrm>
            <a:off x="0" y="4043197"/>
            <a:ext cx="2029968" cy="78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2021358"/>
            <a:ext cx="1014984" cy="2029968"/>
          </a:xfrm>
          <a:custGeom>
            <a:avLst/>
            <a:gdLst/>
            <a:ahLst/>
            <a:cxnLst/>
            <a:rect l="l" t="t" r="r" b="b"/>
            <a:pathLst>
              <a:path w="915648" h="1828800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rgbClr val="D4D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10632" y="-7753"/>
            <a:ext cx="4052352" cy="404086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3"/>
          <p:cNvSpPr/>
          <p:nvPr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">
  <p:cSld name="Problem">
    <p:bg>
      <p:bgPr>
        <a:solidFill>
          <a:srgbClr val="BEBAC7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-292906" y="-1403779"/>
            <a:ext cx="5762289" cy="8263876"/>
            <a:chOff x="-292906" y="-1403779"/>
            <a:chExt cx="5762289" cy="8263876"/>
          </a:xfrm>
        </p:grpSpPr>
        <p:pic>
          <p:nvPicPr>
            <p:cNvPr id="96" name="Google Shape;9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4"/>
            <p:cNvSpPr/>
            <p:nvPr/>
          </p:nvSpPr>
          <p:spPr>
            <a:xfrm rot="-8091810">
              <a:off x="141725" y="458228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2029968" h="2029968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98" name="Google Shape;9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2697467">
              <a:off x="1574706" y="190047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4"/>
            <p:cNvSpPr/>
            <p:nvPr/>
          </p:nvSpPr>
          <p:spPr>
            <a:xfrm rot="-2700000">
              <a:off x="1580257" y="1923515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2029968" h="2029968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00" name="Google Shape;100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110773">
              <a:off x="3019001" y="3357927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" name="Google Shape;102;p14"/>
            <p:cNvGrpSpPr/>
            <p:nvPr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-13699" y="5839164"/>
                <a:ext cx="2862790" cy="28868"/>
              </a:xfrm>
              <a:custGeom>
                <a:avLst/>
                <a:gdLst/>
                <a:ahLst/>
                <a:cxnLst/>
                <a:rect l="l" t="t" r="r" b="b"/>
                <a:pathLst>
                  <a:path w="2862790" h="28868" extrusionOk="0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47246" y="5900109"/>
                <a:ext cx="2740900" cy="28868"/>
              </a:xfrm>
              <a:custGeom>
                <a:avLst/>
                <a:gdLst/>
                <a:ahLst/>
                <a:cxnLst/>
                <a:rect l="l" t="t" r="r" b="b"/>
                <a:pathLst>
                  <a:path w="2740900" h="28868" extrusionOk="0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108992" y="5960251"/>
                <a:ext cx="2619012" cy="29671"/>
              </a:xfrm>
              <a:custGeom>
                <a:avLst/>
                <a:gdLst/>
                <a:ahLst/>
                <a:cxnLst/>
                <a:rect l="l" t="t" r="r" b="b"/>
                <a:pathLst>
                  <a:path w="2619012" h="29671" extrusionOk="0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169937" y="6021196"/>
                <a:ext cx="2497122" cy="29670"/>
              </a:xfrm>
              <a:custGeom>
                <a:avLst/>
                <a:gdLst/>
                <a:ahLst/>
                <a:cxnLst/>
                <a:rect l="l" t="t" r="r" b="b"/>
                <a:pathLst>
                  <a:path w="2497122" h="29670" extrusionOk="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229279" y="6082140"/>
                <a:ext cx="2376837" cy="28869"/>
              </a:xfrm>
              <a:custGeom>
                <a:avLst/>
                <a:gdLst/>
                <a:ahLst/>
                <a:cxnLst/>
                <a:rect l="l" t="t" r="r" b="b"/>
                <a:pathLst>
                  <a:path w="2376837" h="28869" extrusionOk="0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290222" y="6143085"/>
                <a:ext cx="2254948" cy="28868"/>
              </a:xfrm>
              <a:custGeom>
                <a:avLst/>
                <a:gdLst/>
                <a:ahLst/>
                <a:cxnLst/>
                <a:rect l="l" t="t" r="r" b="b"/>
                <a:pathLst>
                  <a:path w="2254948" h="28868" extrusionOk="0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351970" y="6203227"/>
                <a:ext cx="2133059" cy="29671"/>
              </a:xfrm>
              <a:custGeom>
                <a:avLst/>
                <a:gdLst/>
                <a:ahLst/>
                <a:cxnLst/>
                <a:rect l="l" t="t" r="r" b="b"/>
                <a:pathLst>
                  <a:path w="2133059" h="29671" extrusionOk="0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411310" y="6264172"/>
                <a:ext cx="2012774" cy="28868"/>
              </a:xfrm>
              <a:custGeom>
                <a:avLst/>
                <a:gdLst/>
                <a:ahLst/>
                <a:cxnLst/>
                <a:rect l="l" t="t" r="r" b="b"/>
                <a:pathLst>
                  <a:path w="2012774" h="28868" extrusionOk="0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472255" y="6325117"/>
                <a:ext cx="1890884" cy="28868"/>
              </a:xfrm>
              <a:custGeom>
                <a:avLst/>
                <a:gdLst/>
                <a:ahLst/>
                <a:cxnLst/>
                <a:rect l="l" t="t" r="r" b="b"/>
                <a:pathLst>
                  <a:path w="1890884" h="28868" extrusionOk="0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533199" y="6386061"/>
                <a:ext cx="1768996" cy="28869"/>
              </a:xfrm>
              <a:custGeom>
                <a:avLst/>
                <a:gdLst/>
                <a:ahLst/>
                <a:cxnLst/>
                <a:rect l="l" t="t" r="r" b="b"/>
                <a:pathLst>
                  <a:path w="1768996" h="28869" extrusionOk="0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594946" y="6446204"/>
                <a:ext cx="1647106" cy="29670"/>
              </a:xfrm>
              <a:custGeom>
                <a:avLst/>
                <a:gdLst/>
                <a:ahLst/>
                <a:cxnLst/>
                <a:rect l="l" t="t" r="r" b="b"/>
                <a:pathLst>
                  <a:path w="1647106" h="29670" extrusionOk="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654287" y="6507148"/>
                <a:ext cx="1526821" cy="28869"/>
              </a:xfrm>
              <a:custGeom>
                <a:avLst/>
                <a:gdLst/>
                <a:ahLst/>
                <a:cxnLst/>
                <a:rect l="l" t="t" r="r" b="b"/>
                <a:pathLst>
                  <a:path w="1526821" h="28869" extrusionOk="0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15231" y="6568093"/>
                <a:ext cx="1404932" cy="28868"/>
              </a:xfrm>
              <a:custGeom>
                <a:avLst/>
                <a:gdLst/>
                <a:ahLst/>
                <a:cxnLst/>
                <a:rect l="l" t="t" r="r" b="b"/>
                <a:pathLst>
                  <a:path w="1404932" h="28868" extrusionOk="0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776977" y="6628235"/>
                <a:ext cx="1283044" cy="29671"/>
              </a:xfrm>
              <a:custGeom>
                <a:avLst/>
                <a:gdLst/>
                <a:ahLst/>
                <a:cxnLst/>
                <a:rect l="l" t="t" r="r" b="b"/>
                <a:pathLst>
                  <a:path w="1283044" h="29671" extrusionOk="0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837922" y="6689180"/>
                <a:ext cx="1161154" cy="29670"/>
              </a:xfrm>
              <a:custGeom>
                <a:avLst/>
                <a:gdLst/>
                <a:ahLst/>
                <a:cxnLst/>
                <a:rect l="l" t="t" r="r" b="b"/>
                <a:pathLst>
                  <a:path w="1161154" h="29670" extrusionOk="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897263" y="6750124"/>
                <a:ext cx="1040868" cy="28869"/>
              </a:xfrm>
              <a:custGeom>
                <a:avLst/>
                <a:gdLst/>
                <a:ahLst/>
                <a:cxnLst/>
                <a:rect l="l" t="t" r="r" b="b"/>
                <a:pathLst>
                  <a:path w="1040868" h="28869" extrusionOk="0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958207" y="6811069"/>
                <a:ext cx="918980" cy="28869"/>
              </a:xfrm>
              <a:custGeom>
                <a:avLst/>
                <a:gdLst/>
                <a:ahLst/>
                <a:cxnLst/>
                <a:rect l="l" t="t" r="r" b="b"/>
                <a:pathLst>
                  <a:path w="918980" h="28869" extrusionOk="0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0" name="Google Shape;120;p14"/>
            <p:cNvSpPr/>
            <p:nvPr/>
          </p:nvSpPr>
          <p:spPr>
            <a:xfrm>
              <a:off x="2960473" y="5801762"/>
              <a:ext cx="1075475" cy="1058335"/>
            </a:xfrm>
            <a:custGeom>
              <a:avLst/>
              <a:gdLst/>
              <a:ahLst/>
              <a:cxnLst/>
              <a:rect l="l" t="t" r="r" b="b"/>
              <a:pathLst>
                <a:path w="1062720" h="1062720" extrusionOk="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-7601" y="2930958"/>
              <a:ext cx="1128311" cy="2870805"/>
            </a:xfrm>
            <a:custGeom>
              <a:avLst/>
              <a:gdLst/>
              <a:ahLst/>
              <a:cxnLst/>
              <a:rect l="l" t="t" r="r" b="b"/>
              <a:pathLst>
                <a:path w="1128311" h="2870805" extrusionOk="0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rot="-8099720">
              <a:off x="126341" y="458327"/>
              <a:ext cx="2024298" cy="2024298"/>
            </a:xfrm>
            <a:custGeom>
              <a:avLst/>
              <a:gdLst/>
              <a:ahLst/>
              <a:cxnLst/>
              <a:rect l="l" t="t" r="r" b="b"/>
              <a:pathLst>
                <a:path w="2024298" h="2024298" extrusionOk="0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rot="-8099720">
              <a:off x="108491" y="501416"/>
              <a:ext cx="1938109" cy="1938109"/>
            </a:xfrm>
            <a:custGeom>
              <a:avLst/>
              <a:gdLst/>
              <a:ahLst/>
              <a:cxnLst/>
              <a:rect l="l" t="t" r="r" b="b"/>
              <a:pathLst>
                <a:path w="1938109" h="1938109" extrusionOk="0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-8099720">
              <a:off x="90475" y="544906"/>
              <a:ext cx="1853055" cy="1851921"/>
            </a:xfrm>
            <a:custGeom>
              <a:avLst/>
              <a:gdLst/>
              <a:ahLst/>
              <a:cxnLst/>
              <a:rect l="l" t="t" r="r" b="b"/>
              <a:pathLst>
                <a:path w="1853055" h="1851921" extrusionOk="0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 rot="-8099720">
              <a:off x="72624" y="587994"/>
              <a:ext cx="1766866" cy="1765732"/>
            </a:xfrm>
            <a:custGeom>
              <a:avLst/>
              <a:gdLst/>
              <a:ahLst/>
              <a:cxnLst/>
              <a:rect l="l" t="t" r="r" b="b"/>
              <a:pathLst>
                <a:path w="1766866" h="1765732" extrusionOk="0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 rot="-8099720">
              <a:off x="55175" y="630117"/>
              <a:ext cx="1680678" cy="1680677"/>
            </a:xfrm>
            <a:custGeom>
              <a:avLst/>
              <a:gdLst/>
              <a:ahLst/>
              <a:cxnLst/>
              <a:rect l="l" t="t" r="r" b="b"/>
              <a:pathLst>
                <a:path w="1680678" h="1680677" extrusionOk="0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-8099720">
              <a:off x="37325" y="673206"/>
              <a:ext cx="1594489" cy="1594489"/>
            </a:xfrm>
            <a:custGeom>
              <a:avLst/>
              <a:gdLst/>
              <a:ahLst/>
              <a:cxnLst/>
              <a:rect l="l" t="t" r="r" b="b"/>
              <a:pathLst>
                <a:path w="1594489" h="1594489" extrusionOk="0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 rot="-8099720">
              <a:off x="19309" y="716696"/>
              <a:ext cx="1509435" cy="1508300"/>
            </a:xfrm>
            <a:custGeom>
              <a:avLst/>
              <a:gdLst/>
              <a:ahLst/>
              <a:cxnLst/>
              <a:rect l="l" t="t" r="r" b="b"/>
              <a:pathLst>
                <a:path w="1509435" h="1508300" extrusionOk="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 rot="-8099720">
              <a:off x="1859" y="758817"/>
              <a:ext cx="1423246" cy="1423247"/>
            </a:xfrm>
            <a:custGeom>
              <a:avLst/>
              <a:gdLst/>
              <a:ahLst/>
              <a:cxnLst/>
              <a:rect l="l" t="t" r="r" b="b"/>
              <a:pathLst>
                <a:path w="1423246" h="1423247" extrusionOk="0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-8099720">
              <a:off x="-15991" y="801908"/>
              <a:ext cx="1337057" cy="1337057"/>
            </a:xfrm>
            <a:custGeom>
              <a:avLst/>
              <a:gdLst/>
              <a:ahLst/>
              <a:cxnLst/>
              <a:rect l="l" t="t" r="r" b="b"/>
              <a:pathLst>
                <a:path w="1337057" h="1337057" extrusionOk="0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-8099720">
              <a:off x="-33841" y="844997"/>
              <a:ext cx="1250869" cy="1250869"/>
            </a:xfrm>
            <a:custGeom>
              <a:avLst/>
              <a:gdLst/>
              <a:ahLst/>
              <a:cxnLst/>
              <a:rect l="l" t="t" r="r" b="b"/>
              <a:pathLst>
                <a:path w="1250869" h="1250869" extrusionOk="0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 rot="-8099720">
              <a:off x="-51857" y="888486"/>
              <a:ext cx="1165814" cy="1164680"/>
            </a:xfrm>
            <a:custGeom>
              <a:avLst/>
              <a:gdLst/>
              <a:ahLst/>
              <a:cxnLst/>
              <a:rect l="l" t="t" r="r" b="b"/>
              <a:pathLst>
                <a:path w="1165814" h="1164680" extrusionOk="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 rot="-8099720">
              <a:off x="-69307" y="930608"/>
              <a:ext cx="1079626" cy="1079626"/>
            </a:xfrm>
            <a:custGeom>
              <a:avLst/>
              <a:gdLst/>
              <a:ahLst/>
              <a:cxnLst/>
              <a:rect l="l" t="t" r="r" b="b"/>
              <a:pathLst>
                <a:path w="1079626" h="1079626" extrusionOk="0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-8099720">
              <a:off x="-87157" y="973697"/>
              <a:ext cx="993437" cy="993438"/>
            </a:xfrm>
            <a:custGeom>
              <a:avLst/>
              <a:gdLst/>
              <a:ahLst/>
              <a:cxnLst/>
              <a:rect l="l" t="t" r="r" b="b"/>
              <a:pathLst>
                <a:path w="993437" h="993438" extrusionOk="0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rot="-8099720">
              <a:off x="-105173" y="1017188"/>
              <a:ext cx="908383" cy="907248"/>
            </a:xfrm>
            <a:custGeom>
              <a:avLst/>
              <a:gdLst/>
              <a:ahLst/>
              <a:cxnLst/>
              <a:rect l="l" t="t" r="r" b="b"/>
              <a:pathLst>
                <a:path w="908383" h="907248" extrusionOk="0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rot="-8099720">
              <a:off x="-123024" y="1060277"/>
              <a:ext cx="822195" cy="821061"/>
            </a:xfrm>
            <a:custGeom>
              <a:avLst/>
              <a:gdLst/>
              <a:ahLst/>
              <a:cxnLst/>
              <a:rect l="l" t="t" r="r" b="b"/>
              <a:pathLst>
                <a:path w="822195" h="821061" extrusionOk="0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rot="-8099720">
              <a:off x="-140475" y="1102398"/>
              <a:ext cx="736006" cy="736005"/>
            </a:xfrm>
            <a:custGeom>
              <a:avLst/>
              <a:gdLst/>
              <a:ahLst/>
              <a:cxnLst/>
              <a:rect l="l" t="t" r="r" b="b"/>
              <a:pathLst>
                <a:path w="736006" h="736005" extrusionOk="0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-8099720">
              <a:off x="-158323" y="1145488"/>
              <a:ext cx="649817" cy="649817"/>
            </a:xfrm>
            <a:custGeom>
              <a:avLst/>
              <a:gdLst/>
              <a:ahLst/>
              <a:cxnLst/>
              <a:rect l="l" t="t" r="r" b="b"/>
              <a:pathLst>
                <a:path w="649817" h="649817" extrusionOk="0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-8099720">
              <a:off x="-176338" y="1188978"/>
              <a:ext cx="564761" cy="563628"/>
            </a:xfrm>
            <a:custGeom>
              <a:avLst/>
              <a:gdLst/>
              <a:ahLst/>
              <a:cxnLst/>
              <a:rect l="l" t="t" r="r" b="b"/>
              <a:pathLst>
                <a:path w="564761" h="563628" extrusionOk="0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rot="-8099720">
              <a:off x="-194190" y="1232066"/>
              <a:ext cx="478574" cy="477440"/>
            </a:xfrm>
            <a:custGeom>
              <a:avLst/>
              <a:gdLst/>
              <a:ahLst/>
              <a:cxnLst/>
              <a:rect l="l" t="t" r="r" b="b"/>
              <a:pathLst>
                <a:path w="478574" h="477440" extrusionOk="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202360" y="6829131"/>
              <a:ext cx="918980" cy="28869"/>
            </a:xfrm>
            <a:custGeom>
              <a:avLst/>
              <a:gdLst/>
              <a:ahLst/>
              <a:cxnLst/>
              <a:rect l="l" t="t" r="r" b="b"/>
              <a:pathLst>
                <a:path w="918980" h="28869" extrusionOk="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089323" y="5806086"/>
              <a:ext cx="30139" cy="1051915"/>
            </a:xfrm>
            <a:custGeom>
              <a:avLst/>
              <a:gdLst/>
              <a:ahLst/>
              <a:cxnLst/>
              <a:rect l="l" t="t" r="r" b="b"/>
              <a:pathLst>
                <a:path w="30139" h="1051915" extrusionOk="0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028453" y="5867106"/>
              <a:ext cx="30064" cy="990894"/>
            </a:xfrm>
            <a:custGeom>
              <a:avLst/>
              <a:gdLst/>
              <a:ahLst/>
              <a:cxnLst/>
              <a:rect l="l" t="t" r="r" b="b"/>
              <a:pathLst>
                <a:path w="30064" h="990894" extrusionOk="0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967584" y="5928926"/>
              <a:ext cx="30790" cy="929074"/>
            </a:xfrm>
            <a:custGeom>
              <a:avLst/>
              <a:gdLst/>
              <a:ahLst/>
              <a:cxnLst/>
              <a:rect l="l" t="t" r="r" b="b"/>
              <a:pathLst>
                <a:path w="30790" h="929074" extrusionOk="0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906717" y="5989948"/>
              <a:ext cx="30713" cy="868053"/>
            </a:xfrm>
            <a:custGeom>
              <a:avLst/>
              <a:gdLst/>
              <a:ahLst/>
              <a:cxnLst/>
              <a:rect l="l" t="t" r="r" b="b"/>
              <a:pathLst>
                <a:path w="30713" h="868053" extrusionOk="0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46647" y="6049364"/>
              <a:ext cx="29838" cy="808636"/>
            </a:xfrm>
            <a:custGeom>
              <a:avLst/>
              <a:gdLst/>
              <a:ahLst/>
              <a:cxnLst/>
              <a:rect l="l" t="t" r="r" b="b"/>
              <a:pathLst>
                <a:path w="29838" h="808636" extrusionOk="0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85780" y="6110384"/>
              <a:ext cx="29761" cy="747617"/>
            </a:xfrm>
            <a:custGeom>
              <a:avLst/>
              <a:gdLst/>
              <a:ahLst/>
              <a:cxnLst/>
              <a:rect l="l" t="t" r="r" b="b"/>
              <a:pathLst>
                <a:path w="29761" h="747617" extrusionOk="0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24911" y="6172206"/>
              <a:ext cx="30487" cy="685795"/>
            </a:xfrm>
            <a:custGeom>
              <a:avLst/>
              <a:gdLst/>
              <a:ahLst/>
              <a:cxnLst/>
              <a:rect l="l" t="t" r="r" b="b"/>
              <a:pathLst>
                <a:path w="30487" h="685795" extrusionOk="0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64843" y="6231622"/>
              <a:ext cx="29611" cy="626379"/>
            </a:xfrm>
            <a:custGeom>
              <a:avLst/>
              <a:gdLst/>
              <a:ahLst/>
              <a:cxnLst/>
              <a:rect l="l" t="t" r="r" b="b"/>
              <a:pathLst>
                <a:path w="29611" h="626379" extrusionOk="0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03974" y="6292642"/>
              <a:ext cx="29535" cy="565359"/>
            </a:xfrm>
            <a:custGeom>
              <a:avLst/>
              <a:gdLst/>
              <a:ahLst/>
              <a:cxnLst/>
              <a:rect l="l" t="t" r="r" b="b"/>
              <a:pathLst>
                <a:path w="29535" h="565359" extrusionOk="0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43104" y="6353662"/>
              <a:ext cx="29460" cy="504339"/>
            </a:xfrm>
            <a:custGeom>
              <a:avLst/>
              <a:gdLst/>
              <a:ahLst/>
              <a:cxnLst/>
              <a:rect l="l" t="t" r="r" b="b"/>
              <a:pathLst>
                <a:path w="29460" h="504339" extrusionOk="0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482237" y="6415482"/>
              <a:ext cx="30185" cy="442518"/>
            </a:xfrm>
            <a:custGeom>
              <a:avLst/>
              <a:gdLst/>
              <a:ahLst/>
              <a:cxnLst/>
              <a:rect l="l" t="t" r="r" b="b"/>
              <a:pathLst>
                <a:path w="30185" h="442518" extrusionOk="0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422168" y="6474900"/>
              <a:ext cx="29308" cy="383101"/>
            </a:xfrm>
            <a:custGeom>
              <a:avLst/>
              <a:gdLst/>
              <a:ahLst/>
              <a:cxnLst/>
              <a:rect l="l" t="t" r="r" b="b"/>
              <a:pathLst>
                <a:path w="29308" h="383101" extrusionOk="0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361300" y="6535920"/>
              <a:ext cx="29233" cy="322081"/>
            </a:xfrm>
            <a:custGeom>
              <a:avLst/>
              <a:gdLst/>
              <a:ahLst/>
              <a:cxnLst/>
              <a:rect l="l" t="t" r="r" b="b"/>
              <a:pathLst>
                <a:path w="29233" h="322081" extrusionOk="0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00431" y="6597740"/>
              <a:ext cx="29959" cy="260260"/>
            </a:xfrm>
            <a:custGeom>
              <a:avLst/>
              <a:gdLst/>
              <a:ahLst/>
              <a:cxnLst/>
              <a:rect l="l" t="t" r="r" b="b"/>
              <a:pathLst>
                <a:path w="29959" h="260260" extrusionOk="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39562" y="6658760"/>
              <a:ext cx="29882" cy="199240"/>
            </a:xfrm>
            <a:custGeom>
              <a:avLst/>
              <a:gdLst/>
              <a:ahLst/>
              <a:cxnLst/>
              <a:rect l="l" t="t" r="r" b="b"/>
              <a:pathLst>
                <a:path w="29882" h="199240" extrusionOk="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79494" y="6718178"/>
              <a:ext cx="29006" cy="139823"/>
            </a:xfrm>
            <a:custGeom>
              <a:avLst/>
              <a:gdLst/>
              <a:ahLst/>
              <a:cxnLst/>
              <a:rect l="l" t="t" r="r" b="b"/>
              <a:pathLst>
                <a:path w="29006" h="139823" extrusionOk="0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18626" y="6779198"/>
              <a:ext cx="28931" cy="78803"/>
            </a:xfrm>
            <a:custGeom>
              <a:avLst/>
              <a:gdLst/>
              <a:ahLst/>
              <a:cxnLst/>
              <a:rect l="l" t="t" r="r" b="b"/>
              <a:pathLst>
                <a:path w="28931" h="78803" extrusionOk="0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0452" y="6841018"/>
              <a:ext cx="16961" cy="16982"/>
            </a:xfrm>
            <a:custGeom>
              <a:avLst/>
              <a:gdLst/>
              <a:ahLst/>
              <a:cxnLst/>
              <a:rect l="l" t="t" r="r" b="b"/>
              <a:pathLst>
                <a:path w="16961" h="16982" extrusionOk="0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0" name="Google Shape;160;p14"/>
          <p:cNvSpPr txBox="1">
            <a:spLocks noGrp="1"/>
          </p:cNvSpPr>
          <p:nvPr>
            <p:ph type="body" idx="1"/>
          </p:nvPr>
        </p:nvSpPr>
        <p:spPr>
          <a:xfrm>
            <a:off x="4937760" y="2080153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2"/>
          </p:nvPr>
        </p:nvSpPr>
        <p:spPr>
          <a:xfrm>
            <a:off x="4937760" y="2491866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3"/>
          </p:nvPr>
        </p:nvSpPr>
        <p:spPr>
          <a:xfrm>
            <a:off x="4937760" y="341708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body" idx="4"/>
          </p:nvPr>
        </p:nvSpPr>
        <p:spPr>
          <a:xfrm>
            <a:off x="4937760" y="3837939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5"/>
          </p:nvPr>
        </p:nvSpPr>
        <p:spPr>
          <a:xfrm>
            <a:off x="4933747" y="4790587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6"/>
          </p:nvPr>
        </p:nvSpPr>
        <p:spPr>
          <a:xfrm>
            <a:off x="4933747" y="5203301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7"/>
          </p:nvPr>
        </p:nvSpPr>
        <p:spPr>
          <a:xfrm>
            <a:off x="8486217" y="2080153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8"/>
          </p:nvPr>
        </p:nvSpPr>
        <p:spPr>
          <a:xfrm>
            <a:off x="8486217" y="2486550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body" idx="9"/>
          </p:nvPr>
        </p:nvSpPr>
        <p:spPr>
          <a:xfrm>
            <a:off x="8486217" y="341708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13"/>
          </p:nvPr>
        </p:nvSpPr>
        <p:spPr>
          <a:xfrm>
            <a:off x="8486217" y="3832623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dt" idx="10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ftr" idx="11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ution">
  <p:cSld name="Solution">
    <p:bg>
      <p:bgPr>
        <a:solidFill>
          <a:schemeClr val="accen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15"/>
          <p:cNvGrpSpPr/>
          <p:nvPr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176" name="Google Shape;176;p15"/>
            <p:cNvSpPr/>
            <p:nvPr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33016" y="2031653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2029968" h="2029968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80" name="Google Shape;180;p15" descr="A black and white striped pattern&#10;&#10;Description automatically generated with low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5"/>
            <p:cNvSpPr/>
            <p:nvPr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83" name="Google Shape;183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5"/>
            <p:cNvSpPr/>
            <p:nvPr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5" name="Google Shape;185;p15"/>
            <p:cNvGrpSpPr/>
            <p:nvPr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186" name="Google Shape;186;p15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87" name="Google Shape;187;p15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88" name="Google Shape;188;p15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89" name="Google Shape;189;p15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90" name="Google Shape;190;p15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91" name="Google Shape;191;p15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92" name="Google Shape;192;p15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93" name="Google Shape;193;p15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94" name="Google Shape;194;p15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95" name="Google Shape;195;p15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96" name="Google Shape;196;p15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97" name="Google Shape;197;p15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98" name="Google Shape;198;p15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99" name="Google Shape;199;p15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00" name="Google Shape;200;p15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1" name="Google Shape;201;p15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2" name="Google Shape;202;p15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3" name="Google Shape;203;p15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4" name="Google Shape;204;p15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05" name="Google Shape;205;p15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06" name="Google Shape;206;p15"/>
            <p:cNvSpPr/>
            <p:nvPr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33209" y="1999541"/>
              <a:ext cx="1014984" cy="2029968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08" name="Google Shape;208;p15"/>
            <p:cNvCxnSpPr/>
            <p:nvPr/>
          </p:nvCxnSpPr>
          <p:spPr>
            <a:xfrm rot="10800000" flipH="1">
              <a:off x="-33209" y="2009066"/>
              <a:ext cx="3017520" cy="7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" name="Google Shape;209;p15"/>
            <p:cNvSpPr/>
            <p:nvPr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0" name="Google Shape;210;p15"/>
          <p:cNvSpPr txBox="1">
            <a:spLocks noGrp="1"/>
          </p:cNvSpPr>
          <p:nvPr>
            <p:ph type="body" idx="1"/>
          </p:nvPr>
        </p:nvSpPr>
        <p:spPr>
          <a:xfrm>
            <a:off x="4937760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2"/>
          </p:nvPr>
        </p:nvSpPr>
        <p:spPr>
          <a:xfrm>
            <a:off x="4914900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body" idx="3"/>
          </p:nvPr>
        </p:nvSpPr>
        <p:spPr>
          <a:xfrm>
            <a:off x="8538777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4"/>
          </p:nvPr>
        </p:nvSpPr>
        <p:spPr>
          <a:xfrm>
            <a:off x="8535924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body" idx="5"/>
          </p:nvPr>
        </p:nvSpPr>
        <p:spPr>
          <a:xfrm>
            <a:off x="4937760" y="3838956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6"/>
          </p:nvPr>
        </p:nvSpPr>
        <p:spPr>
          <a:xfrm>
            <a:off x="4937760" y="4255479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body" idx="7"/>
          </p:nvPr>
        </p:nvSpPr>
        <p:spPr>
          <a:xfrm>
            <a:off x="8535924" y="3838956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8"/>
          </p:nvPr>
        </p:nvSpPr>
        <p:spPr>
          <a:xfrm>
            <a:off x="8535924" y="4252806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dt" idx="10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ftr" idx="11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left">
  <p:cSld name="Title and content left">
    <p:bg>
      <p:bgPr>
        <a:solidFill>
          <a:schemeClr val="accent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16"/>
          <p:cNvSpPr/>
          <p:nvPr/>
        </p:nvSpPr>
        <p:spPr>
          <a:xfrm rot="5400000">
            <a:off x="10160492" y="2024569"/>
            <a:ext cx="2029968" cy="2029968"/>
          </a:xfrm>
          <a:custGeom>
            <a:avLst/>
            <a:gdLst/>
            <a:ahLst/>
            <a:cxnLst/>
            <a:rect l="l" t="t" r="r" b="b"/>
            <a:pathLst>
              <a:path w="2029968" h="2029968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0162032" y="0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/>
          <p:nvPr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body" idx="1"/>
          </p:nvPr>
        </p:nvSpPr>
        <p:spPr>
          <a:xfrm>
            <a:off x="914400" y="2206377"/>
            <a:ext cx="680085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16"/>
          <p:cNvSpPr/>
          <p:nvPr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1" name="Google Shape;231;p16" descr="A black and white striped patter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7272" y="5079562"/>
            <a:ext cx="2019299" cy="99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139640" y="-9144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/>
          <p:nvPr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4" name="Google Shape;2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1156" y="4828032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6"/>
          <p:cNvGrpSpPr/>
          <p:nvPr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236" name="Google Shape;236;p16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237" name="Google Shape;237;p16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38" name="Google Shape;238;p16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39" name="Google Shape;239;p16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240" name="Google Shape;240;p16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41" name="Google Shape;241;p16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42" name="Google Shape;242;p16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243" name="Google Shape;243;p16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244" name="Google Shape;244;p16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45" name="Google Shape;245;p16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46" name="Google Shape;246;p16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47" name="Google Shape;247;p16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48" name="Google Shape;248;p16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49" name="Google Shape;249;p16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50" name="Google Shape;250;p16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55" name="Google Shape;255;p16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256" name="Google Shape;256;p16"/>
          <p:cNvSpPr/>
          <p:nvPr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8138160" y="2029968"/>
            <a:ext cx="1014984" cy="2011680"/>
          </a:xfrm>
          <a:custGeom>
            <a:avLst/>
            <a:gdLst/>
            <a:ahLst/>
            <a:cxnLst/>
            <a:rect l="l" t="t" r="r" b="b"/>
            <a:pathLst>
              <a:path w="915648" h="1828800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rgbClr val="D4D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8" name="Google Shape;258;p16"/>
          <p:cNvCxnSpPr/>
          <p:nvPr/>
        </p:nvCxnSpPr>
        <p:spPr>
          <a:xfrm rot="10800000" flipH="1">
            <a:off x="8138160" y="2012062"/>
            <a:ext cx="3044952" cy="7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16"/>
          <p:cNvSpPr/>
          <p:nvPr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16"/>
          <p:cNvSpPr txBox="1">
            <a:spLocks noGrp="1"/>
          </p:cNvSpPr>
          <p:nvPr>
            <p:ph type="dt" idx="10"/>
          </p:nvPr>
        </p:nvSpPr>
        <p:spPr>
          <a:xfrm>
            <a:off x="914400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ftr" idx="11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ldNum" idx="12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3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/>
          <p:nvPr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0" y="4056331"/>
            <a:ext cx="2029968" cy="2029968"/>
          </a:xfrm>
          <a:custGeom>
            <a:avLst/>
            <a:gdLst/>
            <a:ahLst/>
            <a:cxnLst/>
            <a:rect l="l" t="t" r="r" b="b"/>
            <a:pathLst>
              <a:path w="1828800" h="1828800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0" y="4069288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027141" y="-4303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7"/>
          <p:cNvSpPr/>
          <p:nvPr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2" name="Google Shape;272;p17"/>
          <p:cNvSpPr/>
          <p:nvPr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3" name="Google Shape;273;p17"/>
          <p:cNvGrpSpPr/>
          <p:nvPr/>
        </p:nvGrpSpPr>
        <p:grpSpPr>
          <a:xfrm>
            <a:off x="23853" y="2069720"/>
            <a:ext cx="1965960" cy="1965960"/>
            <a:chOff x="5361924" y="7472790"/>
            <a:chExt cx="1828800" cy="1828800"/>
          </a:xfrm>
        </p:grpSpPr>
        <p:grpSp>
          <p:nvGrpSpPr>
            <p:cNvPr id="274" name="Google Shape;274;p17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275" name="Google Shape;275;p17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76" name="Google Shape;276;p17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77" name="Google Shape;277;p17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278" name="Google Shape;278;p17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79" name="Google Shape;279;p17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80" name="Google Shape;280;p17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281" name="Google Shape;281;p17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5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282" name="Google Shape;282;p17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5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83" name="Google Shape;283;p17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5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84" name="Google Shape;284;p17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5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85" name="Google Shape;285;p17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5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86" name="Google Shape;286;p17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5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87" name="Google Shape;287;p17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88" name="Google Shape;288;p17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 cap="flat" cmpd="sng">
                <a:solidFill>
                  <a:schemeClr val="accent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 cap="flat" cmpd="sng">
                <a:solidFill>
                  <a:schemeClr val="accent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 cap="flat" cmpd="sng">
                <a:solidFill>
                  <a:schemeClr val="accent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 cap="flat" cmpd="sng">
                <a:solidFill>
                  <a:schemeClr val="accent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 cap="flat" cmpd="sng">
                <a:solidFill>
                  <a:schemeClr val="accent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93" name="Google Shape;293;p17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294" name="Google Shape;294;p17"/>
          <p:cNvSpPr/>
          <p:nvPr/>
        </p:nvSpPr>
        <p:spPr>
          <a:xfrm>
            <a:off x="0" y="2025665"/>
            <a:ext cx="1014984" cy="2029968"/>
          </a:xfrm>
          <a:custGeom>
            <a:avLst/>
            <a:gdLst/>
            <a:ahLst/>
            <a:cxnLst/>
            <a:rect l="l" t="t" r="r" b="b"/>
            <a:pathLst>
              <a:path w="915648" h="1828800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6101628" y="4053385"/>
            <a:ext cx="3178103" cy="2799549"/>
          </a:xfrm>
          <a:custGeom>
            <a:avLst/>
            <a:gdLst/>
            <a:ahLst/>
            <a:cxnLst/>
            <a:rect l="l" t="t" r="r" b="b"/>
            <a:pathLst>
              <a:path w="2029968" h="2029968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8" name="Google Shape;29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8239" y="2029625"/>
            <a:ext cx="2029878" cy="202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64220" y="4055808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7"/>
          <p:cNvSpPr/>
          <p:nvPr/>
        </p:nvSpPr>
        <p:spPr>
          <a:xfrm>
            <a:off x="4058754" y="4060579"/>
            <a:ext cx="2029968" cy="2029968"/>
          </a:xfrm>
          <a:custGeom>
            <a:avLst/>
            <a:gdLst/>
            <a:ahLst/>
            <a:cxnLst/>
            <a:rect l="l" t="t" r="r" b="b"/>
            <a:pathLst>
              <a:path w="1828800" h="1828800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1" name="Google Shape;30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4074136" y="4059923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7" descr="A black and white striped pattern&#10;&#10;Description automatically generated with low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31592" y="3062893"/>
            <a:ext cx="2019299" cy="999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17"/>
          <p:cNvGrpSpPr/>
          <p:nvPr/>
        </p:nvGrpSpPr>
        <p:grpSpPr>
          <a:xfrm>
            <a:off x="2034619" y="4836677"/>
            <a:ext cx="1965960" cy="1965960"/>
            <a:chOff x="5361924" y="7472790"/>
            <a:chExt cx="1828800" cy="1828800"/>
          </a:xfrm>
        </p:grpSpPr>
        <p:grpSp>
          <p:nvGrpSpPr>
            <p:cNvPr id="304" name="Google Shape;304;p17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305" name="Google Shape;305;p17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306" name="Google Shape;306;p17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307" name="Google Shape;307;p17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308" name="Google Shape;308;p17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09" name="Google Shape;309;p17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10" name="Google Shape;310;p17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11" name="Google Shape;311;p17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312" name="Google Shape;312;p17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13" name="Google Shape;313;p17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6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14" name="Google Shape;314;p17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6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15" name="Google Shape;315;p17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16" name="Google Shape;316;p17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6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17" name="Google Shape;317;p17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318" name="Google Shape;318;p17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323" name="Google Shape;323;p17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324" name="Google Shape;324;p17"/>
          <p:cNvSpPr/>
          <p:nvPr/>
        </p:nvSpPr>
        <p:spPr>
          <a:xfrm rot="-5400000">
            <a:off x="2537077" y="5335524"/>
            <a:ext cx="1014984" cy="2029968"/>
          </a:xfrm>
          <a:custGeom>
            <a:avLst/>
            <a:gdLst/>
            <a:ahLst/>
            <a:cxnLst/>
            <a:rect l="l" t="t" r="r" b="b"/>
            <a:pathLst>
              <a:path w="915648" h="1828800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6" name="Google Shape;326;p17"/>
          <p:cNvSpPr txBox="1">
            <a:spLocks noGrp="1"/>
          </p:cNvSpPr>
          <p:nvPr>
            <p:ph type="dt" idx="10"/>
          </p:nvPr>
        </p:nvSpPr>
        <p:spPr>
          <a:xfrm>
            <a:off x="7519822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ftr" idx="11"/>
          </p:nvPr>
        </p:nvSpPr>
        <p:spPr>
          <a:xfrm>
            <a:off x="872719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0" name="Google Shape;330;p17"/>
          <p:cNvCxnSpPr>
            <a:stCxn id="294" idx="4"/>
          </p:cNvCxnSpPr>
          <p:nvPr/>
        </p:nvCxnSpPr>
        <p:spPr>
          <a:xfrm rot="10800000" flipH="1">
            <a:off x="0" y="1991835"/>
            <a:ext cx="5931900" cy="339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layout with icons">
  <p:cSld name="3 Column layout with icons">
    <p:bg>
      <p:bgPr>
        <a:solidFill>
          <a:schemeClr val="dk2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8"/>
          <p:cNvSpPr>
            <a:spLocks noGrp="1"/>
          </p:cNvSpPr>
          <p:nvPr>
            <p:ph type="clipArt" idx="2"/>
          </p:nvPr>
        </p:nvSpPr>
        <p:spPr>
          <a:xfrm>
            <a:off x="2469641" y="2184400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18"/>
          <p:cNvSpPr>
            <a:spLocks noGrp="1"/>
          </p:cNvSpPr>
          <p:nvPr>
            <p:ph type="clipArt" idx="3"/>
          </p:nvPr>
        </p:nvSpPr>
        <p:spPr>
          <a:xfrm>
            <a:off x="5960930" y="2184654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18"/>
          <p:cNvSpPr>
            <a:spLocks noGrp="1"/>
          </p:cNvSpPr>
          <p:nvPr>
            <p:ph type="clipArt" idx="4"/>
          </p:nvPr>
        </p:nvSpPr>
        <p:spPr>
          <a:xfrm>
            <a:off x="9439445" y="2184400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18"/>
          <p:cNvSpPr txBox="1">
            <a:spLocks noGrp="1"/>
          </p:cNvSpPr>
          <p:nvPr>
            <p:ph type="body" idx="1"/>
          </p:nvPr>
        </p:nvSpPr>
        <p:spPr>
          <a:xfrm>
            <a:off x="1555241" y="3366741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body" idx="5"/>
          </p:nvPr>
        </p:nvSpPr>
        <p:spPr>
          <a:xfrm>
            <a:off x="1555241" y="3901419"/>
            <a:ext cx="2743200" cy="21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body" idx="6"/>
          </p:nvPr>
        </p:nvSpPr>
        <p:spPr>
          <a:xfrm>
            <a:off x="5046530" y="335989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body" idx="7"/>
          </p:nvPr>
        </p:nvSpPr>
        <p:spPr>
          <a:xfrm>
            <a:off x="5046530" y="3894568"/>
            <a:ext cx="2743200" cy="21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body" idx="8"/>
          </p:nvPr>
        </p:nvSpPr>
        <p:spPr>
          <a:xfrm>
            <a:off x="8525045" y="3364836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9"/>
          </p:nvPr>
        </p:nvSpPr>
        <p:spPr>
          <a:xfrm>
            <a:off x="8525045" y="3901419"/>
            <a:ext cx="2743200" cy="21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42" name="Google Shape;342;p18"/>
          <p:cNvGrpSpPr/>
          <p:nvPr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343" name="Google Shape;343;p18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46" name="Google Shape;346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18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 rot="10800000">
              <a:off x="100582" y="2932749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49" name="Google Shape;34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18"/>
          <p:cNvSpPr txBox="1">
            <a:spLocks noGrp="1"/>
          </p:cNvSpPr>
          <p:nvPr>
            <p:ph type="dt" idx="10"/>
          </p:nvPr>
        </p:nvSpPr>
        <p:spPr>
          <a:xfrm>
            <a:off x="155448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ftr" idx="11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8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body" idx="1"/>
          </p:nvPr>
        </p:nvSpPr>
        <p:spPr>
          <a:xfrm>
            <a:off x="914400" y="2354580"/>
            <a:ext cx="4297679" cy="45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body" idx="2"/>
          </p:nvPr>
        </p:nvSpPr>
        <p:spPr>
          <a:xfrm>
            <a:off x="914400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body" idx="3"/>
          </p:nvPr>
        </p:nvSpPr>
        <p:spPr>
          <a:xfrm>
            <a:off x="5864487" y="2352675"/>
            <a:ext cx="42976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body" idx="4"/>
          </p:nvPr>
        </p:nvSpPr>
        <p:spPr>
          <a:xfrm>
            <a:off x="5863344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360" name="Google Shape;360;p19"/>
            <p:cNvSpPr/>
            <p:nvPr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63" name="Google Shape;363;p19" descr="A black and white striped pattern&#10;&#10;Description automatically generated with low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19"/>
            <p:cNvSpPr/>
            <p:nvPr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65" name="Google Shape;365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19"/>
            <p:cNvSpPr/>
            <p:nvPr/>
          </p:nvSpPr>
          <p:spPr>
            <a:xfrm>
              <a:off x="11250235" y="4949368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67" name="Google Shape;36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19"/>
          <p:cNvSpPr txBox="1">
            <a:spLocks noGrp="1"/>
          </p:cNvSpPr>
          <p:nvPr>
            <p:ph type="dt" idx="10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ftr" idx="11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overview">
  <p:cSld name="Product overview">
    <p:bg>
      <p:bgPr>
        <a:solidFill>
          <a:schemeClr val="dk2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 txBox="1"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3" name="Google Shape;443;p21"/>
          <p:cNvGrpSpPr/>
          <p:nvPr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444" name="Google Shape;444;p21"/>
            <p:cNvGrpSpPr/>
            <p:nvPr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445" name="Google Shape;445;p21"/>
              <p:cNvSpPr/>
              <p:nvPr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/>
                <a:ahLst/>
                <a:cxnLst/>
                <a:rect l="l" t="t" r="r" b="b"/>
                <a:pathLst>
                  <a:path w="2029968" h="2029968" extrusionOk="0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449" name="Google Shape;449;p21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0" name="Google Shape;450;p21"/>
              <p:cNvSpPr/>
              <p:nvPr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451" name="Google Shape;451;p21"/>
            <p:cNvGrpSpPr/>
            <p:nvPr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452" name="Google Shape;452;p21"/>
              <p:cNvSpPr/>
              <p:nvPr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454" name="Google Shape;454;p21" descr="A black and white striped pattern&#10;&#10;Description automatically generated with low confidenc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5" name="Google Shape;455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6" name="Google Shape;456;p21"/>
              <p:cNvSpPr/>
              <p:nvPr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457" name="Google Shape;457;p21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58" name="Google Shape;458;p21"/>
              <p:cNvGrpSpPr/>
              <p:nvPr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59" name="Google Shape;459;p21"/>
                <p:cNvGrpSpPr/>
                <p:nvPr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60" name="Google Shape;460;p21"/>
                  <p:cNvGrpSpPr/>
                  <p:nvPr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61" name="Google Shape;461;p21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462" name="Google Shape;462;p21"/>
                      <p:cNvGrpSpPr/>
                      <p:nvPr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463" name="Google Shape;463;p21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464" name="Google Shape;464;p21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465" name="Google Shape;465;p21"/>
                            <p:cNvGrpSpPr/>
                            <p:nvPr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466" name="Google Shape;466;p21"/>
                              <p:cNvSpPr/>
                              <p:nvPr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800000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45700" rIns="91425" bIns="45700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ctr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US" sz="1800">
                                    <a:solidFill>
                                      <a:schemeClr val="lt1"/>
                                    </a:solidFill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 </a:t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467" name="Google Shape;467;p21"/>
                              <p:cNvSpPr/>
                              <p:nvPr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800000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45700" rIns="91425" bIns="45700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ctr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US" sz="1800">
                                    <a:solidFill>
                                      <a:schemeClr val="lt1"/>
                                    </a:solidFill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 </a:t>
                                </a:r>
                                <a:endParaRPr/>
                              </a:p>
                            </p:txBody>
                          </p:sp>
                        </p:grpSp>
                        <p:sp>
                          <p:nvSpPr>
                            <p:cNvPr id="468" name="Google Shape;468;p21"/>
                            <p:cNvSpPr/>
                            <p:nvPr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469" name="Google Shape;469;p21"/>
                          <p:cNvSpPr/>
                          <p:nvPr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470" name="Google Shape;470;p21"/>
                        <p:cNvSpPr/>
                        <p:nvPr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471" name="Google Shape;471;p21"/>
                      <p:cNvSpPr/>
                      <p:nvPr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472" name="Google Shape;472;p21"/>
                    <p:cNvSpPr/>
                    <p:nvPr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473" name="Google Shape;473;p21"/>
                  <p:cNvSpPr/>
                  <p:nvPr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474" name="Google Shape;474;p21"/>
                  <p:cNvSpPr/>
                  <p:nvPr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475" name="Google Shape;475;p21"/>
                  <p:cNvSpPr/>
                  <p:nvPr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476" name="Google Shape;476;p21"/>
                  <p:cNvSpPr/>
                  <p:nvPr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477" name="Google Shape;477;p21"/>
                  <p:cNvSpPr/>
                  <p:nvPr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478" name="Google Shape;478;p21"/>
                <p:cNvSpPr/>
                <p:nvPr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479" name="Google Shape;479;p21"/>
              <p:cNvSpPr/>
              <p:nvPr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8138160" y="2028241"/>
                <a:ext cx="1014984" cy="2011680"/>
              </a:xfrm>
              <a:custGeom>
                <a:avLst/>
                <a:gdLst/>
                <a:ahLst/>
                <a:cxnLst/>
                <a:rect l="l" t="t" r="r" b="b"/>
                <a:pathLst>
                  <a:path w="915648" h="1828800" extrusionOk="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D4D0D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81" name="Google Shape;481;p21"/>
              <p:cNvCxnSpPr/>
              <p:nvPr/>
            </p:nvCxnSpPr>
            <p:spPr>
              <a:xfrm rot="10800000" flipH="1">
                <a:off x="8094267" y="2005958"/>
                <a:ext cx="3017520" cy="7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82" name="Google Shape;482;p21"/>
              <p:cNvSpPr/>
              <p:nvPr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483" name="Google Shape;483;p21"/>
          <p:cNvSpPr txBox="1">
            <a:spLocks noGrp="1"/>
          </p:cNvSpPr>
          <p:nvPr>
            <p:ph type="body" idx="1"/>
          </p:nvPr>
        </p:nvSpPr>
        <p:spPr>
          <a:xfrm>
            <a:off x="914400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body" idx="2"/>
          </p:nvPr>
        </p:nvSpPr>
        <p:spPr>
          <a:xfrm>
            <a:off x="914400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body" idx="3"/>
          </p:nvPr>
        </p:nvSpPr>
        <p:spPr>
          <a:xfrm>
            <a:off x="4538277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body" idx="4"/>
          </p:nvPr>
        </p:nvSpPr>
        <p:spPr>
          <a:xfrm>
            <a:off x="4535424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body" idx="5"/>
          </p:nvPr>
        </p:nvSpPr>
        <p:spPr>
          <a:xfrm>
            <a:off x="914400" y="384048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body" idx="6"/>
          </p:nvPr>
        </p:nvSpPr>
        <p:spPr>
          <a:xfrm>
            <a:off x="914400" y="425196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body" idx="7"/>
          </p:nvPr>
        </p:nvSpPr>
        <p:spPr>
          <a:xfrm>
            <a:off x="4535424" y="384048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 cap="none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0" name="Google Shape;490;p21"/>
          <p:cNvSpPr txBox="1">
            <a:spLocks noGrp="1"/>
          </p:cNvSpPr>
          <p:nvPr>
            <p:ph type="body" idx="8"/>
          </p:nvPr>
        </p:nvSpPr>
        <p:spPr>
          <a:xfrm>
            <a:off x="4535424" y="425196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1" name="Google Shape;491;p21"/>
          <p:cNvSpPr txBox="1">
            <a:spLocks noGrp="1"/>
          </p:cNvSpPr>
          <p:nvPr>
            <p:ph type="dt" idx="10"/>
          </p:nvPr>
        </p:nvSpPr>
        <p:spPr>
          <a:xfrm>
            <a:off x="914400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1"/>
          <p:cNvSpPr txBox="1">
            <a:spLocks noGrp="1"/>
          </p:cNvSpPr>
          <p:nvPr>
            <p:ph type="ftr" idx="11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1"/>
          <p:cNvSpPr txBox="1">
            <a:spLocks noGrp="1"/>
          </p:cNvSpPr>
          <p:nvPr>
            <p:ph type="sldNum" idx="12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"/>
          <p:cNvSpPr txBox="1">
            <a:spLocks noGrp="1"/>
          </p:cNvSpPr>
          <p:nvPr>
            <p:ph type="ctrTitle"/>
          </p:nvPr>
        </p:nvSpPr>
        <p:spPr>
          <a:xfrm>
            <a:off x="2585155" y="0"/>
            <a:ext cx="94261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 sz="4400" dirty="0"/>
              <a:t>ONLINE TICKET BOOKING AND FEEDBACK SERVICES</a:t>
            </a:r>
            <a:endParaRPr sz="2800" dirty="0"/>
          </a:p>
        </p:txBody>
      </p:sp>
      <p:sp>
        <p:nvSpPr>
          <p:cNvPr id="808" name="Google Shape;808;p1"/>
          <p:cNvSpPr txBox="1">
            <a:spLocks noGrp="1"/>
          </p:cNvSpPr>
          <p:nvPr>
            <p:ph type="subTitle" idx="1"/>
          </p:nvPr>
        </p:nvSpPr>
        <p:spPr>
          <a:xfrm>
            <a:off x="6749936" y="5217941"/>
            <a:ext cx="5071174" cy="12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000" dirty="0"/>
              <a:t>By</a:t>
            </a: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000" dirty="0"/>
              <a:t>Abhinav Suman(2020kucp1052@iiitkota.ac.in)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"/>
          <p:cNvSpPr txBox="1"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ABOUT </a:t>
            </a:r>
            <a:endParaRPr/>
          </a:p>
        </p:txBody>
      </p:sp>
      <p:sp>
        <p:nvSpPr>
          <p:cNvPr id="814" name="Google Shape;814;p2"/>
          <p:cNvSpPr txBox="1">
            <a:spLocks noGrp="1"/>
          </p:cNvSpPr>
          <p:nvPr>
            <p:ph type="body" idx="1"/>
          </p:nvPr>
        </p:nvSpPr>
        <p:spPr>
          <a:xfrm>
            <a:off x="4933949" y="2310817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500" dirty="0"/>
              <a:t>An event booking website where user can select a show and book tickets .</a:t>
            </a:r>
            <a:endParaRPr sz="2500" dirty="0"/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/>
              <a:t> In the feedback section user needs to put his name and rate the Event( In terms of the organizer) .</a:t>
            </a:r>
            <a:endParaRPr sz="2400" dirty="0"/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815" name="Google Shape;815;p2"/>
          <p:cNvSpPr txBox="1">
            <a:spLocks noGrp="1"/>
          </p:cNvSpPr>
          <p:nvPr>
            <p:ph type="dt" idx="10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816" name="Google Shape;816;p2"/>
          <p:cNvSpPr txBox="1">
            <a:spLocks noGrp="1"/>
          </p:cNvSpPr>
          <p:nvPr>
            <p:ph type="ftr" idx="11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Pitch deck title</a:t>
            </a:r>
            <a:endParaRPr/>
          </a:p>
        </p:txBody>
      </p:sp>
      <p:sp>
        <p:nvSpPr>
          <p:cNvPr id="817" name="Google Shape;817;p2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"/>
          <p:cNvSpPr txBox="1">
            <a:spLocks noGrp="1"/>
          </p:cNvSpPr>
          <p:nvPr>
            <p:ph type="title"/>
          </p:nvPr>
        </p:nvSpPr>
        <p:spPr>
          <a:xfrm>
            <a:off x="1554475" y="52373"/>
            <a:ext cx="97251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823" name="Google Shape;823;p7"/>
          <p:cNvSpPr txBox="1">
            <a:spLocks noGrp="1"/>
          </p:cNvSpPr>
          <p:nvPr>
            <p:ph type="body" idx="1"/>
          </p:nvPr>
        </p:nvSpPr>
        <p:spPr>
          <a:xfrm>
            <a:off x="1620751" y="2156035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824" name="Google Shape;824;p7"/>
          <p:cNvSpPr txBox="1">
            <a:spLocks noGrp="1"/>
          </p:cNvSpPr>
          <p:nvPr>
            <p:ph type="body" idx="5"/>
          </p:nvPr>
        </p:nvSpPr>
        <p:spPr>
          <a:xfrm>
            <a:off x="1620751" y="2568078"/>
            <a:ext cx="2743200" cy="61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We use python to develop this app web application.</a:t>
            </a:r>
            <a:endParaRPr/>
          </a:p>
        </p:txBody>
      </p:sp>
      <p:sp>
        <p:nvSpPr>
          <p:cNvPr id="825" name="Google Shape;825;p7"/>
          <p:cNvSpPr txBox="1">
            <a:spLocks noGrp="1"/>
          </p:cNvSpPr>
          <p:nvPr>
            <p:ph type="body" idx="8"/>
          </p:nvPr>
        </p:nvSpPr>
        <p:spPr>
          <a:xfrm>
            <a:off x="5134531" y="2167598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POSTGRES</a:t>
            </a:r>
            <a:endParaRPr/>
          </a:p>
        </p:txBody>
      </p:sp>
      <p:sp>
        <p:nvSpPr>
          <p:cNvPr id="826" name="Google Shape;826;p7"/>
          <p:cNvSpPr txBox="1">
            <a:spLocks noGrp="1"/>
          </p:cNvSpPr>
          <p:nvPr>
            <p:ph type="body" idx="9"/>
          </p:nvPr>
        </p:nvSpPr>
        <p:spPr>
          <a:xfrm>
            <a:off x="5134526" y="2655698"/>
            <a:ext cx="27432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We use postgres to store the feedback data in the database. </a:t>
            </a:r>
            <a:endParaRPr/>
          </a:p>
        </p:txBody>
      </p:sp>
      <p:pic>
        <p:nvPicPr>
          <p:cNvPr id="827" name="Google Shape;8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5792" y="861404"/>
            <a:ext cx="1062456" cy="111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9494" y="681341"/>
            <a:ext cx="1474694" cy="147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8619" y="781555"/>
            <a:ext cx="1360954" cy="127426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"/>
          <p:cNvSpPr txBox="1"/>
          <p:nvPr/>
        </p:nvSpPr>
        <p:spPr>
          <a:xfrm>
            <a:off x="9581611" y="2255594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MAILTRAP</a:t>
            </a:r>
            <a:endParaRPr/>
          </a:p>
        </p:txBody>
      </p:sp>
      <p:sp>
        <p:nvSpPr>
          <p:cNvPr id="831" name="Google Shape;831;p7"/>
          <p:cNvSpPr txBox="1"/>
          <p:nvPr/>
        </p:nvSpPr>
        <p:spPr>
          <a:xfrm>
            <a:off x="9201705" y="2667641"/>
            <a:ext cx="2551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after submitting the feedback form customer will receive an email .</a:t>
            </a:r>
            <a:endParaRPr/>
          </a:p>
        </p:txBody>
      </p:sp>
      <p:sp>
        <p:nvSpPr>
          <p:cNvPr id="832" name="Google Shape;832;p7"/>
          <p:cNvSpPr txBox="1"/>
          <p:nvPr/>
        </p:nvSpPr>
        <p:spPr>
          <a:xfrm>
            <a:off x="4363949" y="5442063"/>
            <a:ext cx="457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use html &amp; css to create our web application UI .</a:t>
            </a:r>
            <a:endParaRPr/>
          </a:p>
        </p:txBody>
      </p:sp>
      <p:pic>
        <p:nvPicPr>
          <p:cNvPr id="833" name="Google Shape;83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4856" y="3932648"/>
            <a:ext cx="2279781" cy="142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06a3c35360_0_30"/>
          <p:cNvSpPr txBox="1"/>
          <p:nvPr/>
        </p:nvSpPr>
        <p:spPr>
          <a:xfrm>
            <a:off x="4667250" y="2041075"/>
            <a:ext cx="7130100" cy="63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5" name="Google Shape;845;g106a3c35360_0_30"/>
          <p:cNvSpPr txBox="1"/>
          <p:nvPr/>
        </p:nvSpPr>
        <p:spPr>
          <a:xfrm>
            <a:off x="4653650" y="108850"/>
            <a:ext cx="5878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FEEDBACK FORM</a:t>
            </a:r>
            <a:endParaRPr sz="41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46" name="Google Shape;846;g106a3c3536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650" y="1257300"/>
            <a:ext cx="4761175" cy="54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g106a3c35360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2975"/>
            <a:ext cx="5551725" cy="403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8" name="Google Shape;848;g106a3c35360_0_30"/>
          <p:cNvCxnSpPr/>
          <p:nvPr/>
        </p:nvCxnSpPr>
        <p:spPr>
          <a:xfrm flipH="1">
            <a:off x="5140875" y="876300"/>
            <a:ext cx="1689900" cy="1504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1975"/>
            <a:ext cx="12129051" cy="31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4"/>
          <p:cNvSpPr txBox="1"/>
          <p:nvPr/>
        </p:nvSpPr>
        <p:spPr>
          <a:xfrm>
            <a:off x="3497025" y="394600"/>
            <a:ext cx="6675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rPr>
              <a:t>FEEDBACK DATA IN POSTGRES</a:t>
            </a:r>
            <a:endParaRPr sz="3200" b="1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55" name="Google Shape;85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5773" y="15524"/>
            <a:ext cx="2075075" cy="2176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6a3c35360_0_18"/>
          <p:cNvSpPr txBox="1"/>
          <p:nvPr/>
        </p:nvSpPr>
        <p:spPr>
          <a:xfrm>
            <a:off x="4667250" y="2041075"/>
            <a:ext cx="7130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1" name="Google Shape;861;g106a3c35360_0_18"/>
          <p:cNvSpPr txBox="1"/>
          <p:nvPr/>
        </p:nvSpPr>
        <p:spPr>
          <a:xfrm>
            <a:off x="4653650" y="108850"/>
            <a:ext cx="5878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EMAIL ON MAILTRAP</a:t>
            </a:r>
            <a:endParaRPr sz="4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62" name="Google Shape;862;g106a3c35360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9"/>
            <a:ext cx="2925525" cy="27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g106a3c35360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525" y="1158325"/>
            <a:ext cx="9032474" cy="56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"/>
          <p:cNvSpPr txBox="1">
            <a:spLocks noGrp="1"/>
          </p:cNvSpPr>
          <p:nvPr>
            <p:ph type="ctrTitle"/>
          </p:nvPr>
        </p:nvSpPr>
        <p:spPr>
          <a:xfrm>
            <a:off x="4634752" y="943069"/>
            <a:ext cx="731282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Avenir"/>
              <a:buNone/>
            </a:pPr>
            <a:r>
              <a:rPr lang="en-US" sz="6600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rgbClr val="000000"/>
      </a:dk1>
      <a:lt1>
        <a:srgbClr val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</vt:lpstr>
      <vt:lpstr>Calibri</vt:lpstr>
      <vt:lpstr>Office Theme</vt:lpstr>
      <vt:lpstr>ONLINE TICKET BOOKING AND FEEDBACK SERVICES</vt:lpstr>
      <vt:lpstr>ABOUT </vt:lpstr>
      <vt:lpstr>.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TICKET BOOKING AND FEEDBACK SERVICES</dc:title>
  <dc:creator>Abhinav Suman</dc:creator>
  <cp:lastModifiedBy>Abhinav Suman</cp:lastModifiedBy>
  <cp:revision>1</cp:revision>
  <dcterms:created xsi:type="dcterms:W3CDTF">2021-12-08T06:06:44Z</dcterms:created>
  <dcterms:modified xsi:type="dcterms:W3CDTF">2022-05-27T07:57:58Z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