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DC09B-703C-4920-B282-47580CC6DF95}" v="4142" dt="2021-05-23T09:21:18.192"/>
    <p1510:client id="{F391AC14-25F9-460F-A50D-749D580E606E}" v="49" dt="2021-05-23T09:59:17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Chauhan" userId="b0adbac2e674aaed" providerId="Windows Live" clId="Web-{F391AC14-25F9-460F-A50D-749D580E606E}"/>
    <pc:docChg chg="modSld">
      <pc:chgData name="Abhinav Chauhan" userId="b0adbac2e674aaed" providerId="Windows Live" clId="Web-{F391AC14-25F9-460F-A50D-749D580E606E}" dt="2021-05-23T09:59:17.004" v="24" actId="14100"/>
      <pc:docMkLst>
        <pc:docMk/>
      </pc:docMkLst>
      <pc:sldChg chg="modSp">
        <pc:chgData name="Abhinav Chauhan" userId="b0adbac2e674aaed" providerId="Windows Live" clId="Web-{F391AC14-25F9-460F-A50D-749D580E606E}" dt="2021-05-23T09:59:17.004" v="24" actId="14100"/>
        <pc:sldMkLst>
          <pc:docMk/>
          <pc:sldMk cId="109857222" sldId="256"/>
        </pc:sldMkLst>
        <pc:spChg chg="mod">
          <ac:chgData name="Abhinav Chauhan" userId="b0adbac2e674aaed" providerId="Windows Live" clId="Web-{F391AC14-25F9-460F-A50D-749D580E606E}" dt="2021-05-23T09:59:17.004" v="24" actId="1410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kashif zaidi" userId="d7d68bd01986d01a" providerId="Windows Live" clId="Web-{584DC09B-703C-4920-B282-47580CC6DF95}"/>
    <pc:docChg chg="addSld modSld addMainMaster delMainMaster">
      <pc:chgData name="kashif zaidi" userId="d7d68bd01986d01a" providerId="Windows Live" clId="Web-{584DC09B-703C-4920-B282-47580CC6DF95}" dt="2021-05-23T09:21:18.176" v="2011" actId="20577"/>
      <pc:docMkLst>
        <pc:docMk/>
      </pc:docMkLst>
      <pc:sldChg chg="addSp delSp modSp mod setBg modClrScheme setClrOvrMap chgLayout">
        <pc:chgData name="kashif zaidi" userId="d7d68bd01986d01a" providerId="Windows Live" clId="Web-{584DC09B-703C-4920-B282-47580CC6DF95}" dt="2021-05-23T08:45:18.116" v="1966" actId="20577"/>
        <pc:sldMkLst>
          <pc:docMk/>
          <pc:sldMk cId="109857222" sldId="256"/>
        </pc:sldMkLst>
        <pc:spChg chg="mod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shif zaidi" userId="d7d68bd01986d01a" providerId="Windows Live" clId="Web-{584DC09B-703C-4920-B282-47580CC6DF95}" dt="2021-05-23T08:45:18.116" v="1966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kashif zaidi" userId="d7d68bd01986d01a" providerId="Windows Live" clId="Web-{584DC09B-703C-4920-B282-47580CC6DF95}" dt="2021-05-23T07:17:29.782" v="9"/>
          <ac:spMkLst>
            <pc:docMk/>
            <pc:sldMk cId="109857222" sldId="256"/>
            <ac:spMk id="6" creationId="{F0F3EDA8-0363-4648-90BB-FB6F2BAAB977}"/>
          </ac:spMkLst>
        </pc:spChg>
        <pc:spChg chg="add del">
          <ac:chgData name="kashif zaidi" userId="d7d68bd01986d01a" providerId="Windows Live" clId="Web-{584DC09B-703C-4920-B282-47580CC6DF95}" dt="2021-05-23T07:17:31.297" v="11"/>
          <ac:spMkLst>
            <pc:docMk/>
            <pc:sldMk cId="109857222" sldId="256"/>
            <ac:spMk id="9" creationId="{CA5B2A81-2C8E-4963-AFD4-E539D168B475}"/>
          </ac:spMkLst>
        </pc:spChg>
        <pc:spChg chg="add mod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10" creationId="{E758314D-0846-41BA-AA33-5ADF3F55E4BA}"/>
          </ac:spMkLst>
        </pc:spChg>
        <pc:spChg chg="add del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12" creationId="{0671A8AE-40A1-4631-A6B8-581AFF065482}"/>
          </ac:spMkLst>
        </pc:spChg>
        <pc:spChg chg="add del">
          <ac:chgData name="kashif zaidi" userId="d7d68bd01986d01a" providerId="Windows Live" clId="Web-{584DC09B-703C-4920-B282-47580CC6DF95}" dt="2021-05-23T07:19:16.800" v="17"/>
          <ac:spMkLst>
            <pc:docMk/>
            <pc:sldMk cId="109857222" sldId="256"/>
            <ac:spMk id="15" creationId="{71B2258F-86CA-4D4D-8270-BC05FCDEBFB3}"/>
          </ac:spMkLst>
        </pc:spChg>
        <pc:spChg chg="add del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17" creationId="{AB58EF07-17C2-48CF-ABB0-EEF1F17CB8F0}"/>
          </ac:spMkLst>
        </pc:spChg>
        <pc:spChg chg="add del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19" creationId="{AF2F604E-43BE-4DC3-B983-E071523364F8}"/>
          </ac:spMkLst>
        </pc:spChg>
        <pc:spChg chg="add del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21" creationId="{08C9B587-E65E-4B52-B37C-ABEBB6E87928}"/>
          </ac:spMkLst>
        </pc:spChg>
        <pc:spChg chg="add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26" creationId="{D4906370-1564-49FA-A802-58546B3922DC}"/>
          </ac:spMkLst>
        </pc:spChg>
        <pc:spChg chg="add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28" creationId="{EF640709-BDFD-453B-B75D-6212E7A870BA}"/>
          </ac:spMkLst>
        </pc:spChg>
        <pc:spChg chg="add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30" creationId="{B4019478-3FDC-438C-8848-1D7DA864AFC4}"/>
          </ac:spMkLst>
        </pc:spChg>
        <pc:spChg chg="add">
          <ac:chgData name="kashif zaidi" userId="d7d68bd01986d01a" providerId="Windows Live" clId="Web-{584DC09B-703C-4920-B282-47580CC6DF95}" dt="2021-05-23T07:21:05.631" v="64"/>
          <ac:spMkLst>
            <pc:docMk/>
            <pc:sldMk cId="109857222" sldId="256"/>
            <ac:spMk id="32" creationId="{FE406479-1D57-4209-B128-3C81746247C6}"/>
          </ac:spMkLst>
        </pc:spChg>
        <pc:picChg chg="add del">
          <ac:chgData name="kashif zaidi" userId="d7d68bd01986d01a" providerId="Windows Live" clId="Web-{584DC09B-703C-4920-B282-47580CC6DF95}" dt="2021-05-23T07:17:31.297" v="11"/>
          <ac:picMkLst>
            <pc:docMk/>
            <pc:sldMk cId="109857222" sldId="256"/>
            <ac:picMk id="4" creationId="{47DB2629-73DC-4019-A4D6-EE24278CCF9C}"/>
          </ac:picMkLst>
        </pc:picChg>
        <pc:picChg chg="add del mod">
          <ac:chgData name="kashif zaidi" userId="d7d68bd01986d01a" providerId="Windows Live" clId="Web-{584DC09B-703C-4920-B282-47580CC6DF95}" dt="2021-05-23T07:17:29.782" v="10"/>
          <ac:picMkLst>
            <pc:docMk/>
            <pc:sldMk cId="109857222" sldId="256"/>
            <ac:picMk id="5" creationId="{04A07745-E587-436F-9313-2F94EB289CD8}"/>
          </ac:picMkLst>
        </pc:picChg>
        <pc:picChg chg="add mod ord">
          <ac:chgData name="kashif zaidi" userId="d7d68bd01986d01a" providerId="Windows Live" clId="Web-{584DC09B-703C-4920-B282-47580CC6DF95}" dt="2021-05-23T07:21:05.631" v="64"/>
          <ac:picMkLst>
            <pc:docMk/>
            <pc:sldMk cId="109857222" sldId="256"/>
            <ac:picMk id="8" creationId="{3DCF22E0-0A91-474E-9F67-1776A3B5B3C9}"/>
          </ac:picMkLst>
        </pc:picChg>
        <pc:cxnChg chg="add del">
          <ac:chgData name="kashif zaidi" userId="d7d68bd01986d01a" providerId="Windows Live" clId="Web-{584DC09B-703C-4920-B282-47580CC6DF95}" dt="2021-05-23T07:17:31.297" v="11"/>
          <ac:cxnSpMkLst>
            <pc:docMk/>
            <pc:sldMk cId="109857222" sldId="256"/>
            <ac:cxnSpMk id="11" creationId="{9E7C23BC-DAA6-40E1-8166-B8C4439D1430}"/>
          </ac:cxnSpMkLst>
        </pc:cxnChg>
      </pc:sldChg>
      <pc:sldChg chg="addSp modSp new mod setBg">
        <pc:chgData name="kashif zaidi" userId="d7d68bd01986d01a" providerId="Windows Live" clId="Web-{584DC09B-703C-4920-B282-47580CC6DF95}" dt="2021-05-23T07:33:44.821" v="452"/>
        <pc:sldMkLst>
          <pc:docMk/>
          <pc:sldMk cId="1323856251" sldId="257"/>
        </pc:sldMkLst>
        <pc:spChg chg="mo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2" creationId="{C4B97ECF-71F6-4383-9189-F39F0636B9C9}"/>
          </ac:spMkLst>
        </pc:spChg>
        <pc:spChg chg="mo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3" creationId="{9E0252BB-4889-4F92-958C-2E0244935702}"/>
          </ac:spMkLst>
        </pc:spChg>
        <pc:spChg chg="ad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8" creationId="{E92FEB64-6EEA-4759-B4A4-BD2C1E660BA8}"/>
          </ac:spMkLst>
        </pc:spChg>
        <pc:spChg chg="ad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10" creationId="{B10BB131-AC8E-4A8E-A5D1-36260F720C3B}"/>
          </ac:spMkLst>
        </pc:spChg>
        <pc:spChg chg="ad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12" creationId="{14847E93-7DC1-4D4B-8829-B19AA7137C50}"/>
          </ac:spMkLst>
        </pc:spChg>
        <pc:spChg chg="ad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14" creationId="{5566D6E1-03A1-4D73-A4E0-35D74D568A04}"/>
          </ac:spMkLst>
        </pc:spChg>
        <pc:spChg chg="ad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16" creationId="{9F835A99-04AC-494A-A572-AFE8413CC938}"/>
          </ac:spMkLst>
        </pc:spChg>
        <pc:spChg chg="ad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18" creationId="{7B786209-1B0B-4CA9-9BDD-F7327066A84D}"/>
          </ac:spMkLst>
        </pc:spChg>
        <pc:spChg chg="ad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20" creationId="{2D2964BB-484D-45AE-AD66-D407D0629652}"/>
          </ac:spMkLst>
        </pc:spChg>
        <pc:spChg chg="add">
          <ac:chgData name="kashif zaidi" userId="d7d68bd01986d01a" providerId="Windows Live" clId="Web-{584DC09B-703C-4920-B282-47580CC6DF95}" dt="2021-05-23T07:33:44.821" v="452"/>
          <ac:spMkLst>
            <pc:docMk/>
            <pc:sldMk cId="1323856251" sldId="257"/>
            <ac:spMk id="22" creationId="{6691AC69-A76E-4DAB-B565-468B6B87ACF3}"/>
          </ac:spMkLst>
        </pc:spChg>
      </pc:sldChg>
      <pc:sldChg chg="addSp modSp new mod setBg">
        <pc:chgData name="kashif zaidi" userId="d7d68bd01986d01a" providerId="Windows Live" clId="Web-{584DC09B-703C-4920-B282-47580CC6DF95}" dt="2021-05-23T07:57:58.468" v="760"/>
        <pc:sldMkLst>
          <pc:docMk/>
          <pc:sldMk cId="2755621884" sldId="258"/>
        </pc:sldMkLst>
        <pc:spChg chg="mo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2" creationId="{55E1346C-15F3-4CA3-8854-DE13A1786E83}"/>
          </ac:spMkLst>
        </pc:spChg>
        <pc:spChg chg="mo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3" creationId="{47810122-CED1-45DA-A623-CCA737A0DC2F}"/>
          </ac:spMkLst>
        </pc:spChg>
        <pc:spChg chg="ad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8" creationId="{E92FEB64-6EEA-4759-B4A4-BD2C1E660BA8}"/>
          </ac:spMkLst>
        </pc:spChg>
        <pc:spChg chg="ad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10" creationId="{B10BB131-AC8E-4A8E-A5D1-36260F720C3B}"/>
          </ac:spMkLst>
        </pc:spChg>
        <pc:spChg chg="ad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12" creationId="{14847E93-7DC1-4D4B-8829-B19AA7137C50}"/>
          </ac:spMkLst>
        </pc:spChg>
        <pc:spChg chg="ad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14" creationId="{5566D6E1-03A1-4D73-A4E0-35D74D568A04}"/>
          </ac:spMkLst>
        </pc:spChg>
        <pc:spChg chg="ad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16" creationId="{9F835A99-04AC-494A-A572-AFE8413CC938}"/>
          </ac:spMkLst>
        </pc:spChg>
        <pc:spChg chg="ad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18" creationId="{7B786209-1B0B-4CA9-9BDD-F7327066A84D}"/>
          </ac:spMkLst>
        </pc:spChg>
        <pc:spChg chg="ad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20" creationId="{2D2964BB-484D-45AE-AD66-D407D0629652}"/>
          </ac:spMkLst>
        </pc:spChg>
        <pc:spChg chg="add">
          <ac:chgData name="kashif zaidi" userId="d7d68bd01986d01a" providerId="Windows Live" clId="Web-{584DC09B-703C-4920-B282-47580CC6DF95}" dt="2021-05-23T07:57:58.468" v="760"/>
          <ac:spMkLst>
            <pc:docMk/>
            <pc:sldMk cId="2755621884" sldId="258"/>
            <ac:spMk id="22" creationId="{6691AC69-A76E-4DAB-B565-468B6B87ACF3}"/>
          </ac:spMkLst>
        </pc:spChg>
      </pc:sldChg>
      <pc:sldChg chg="addSp modSp new mod setBg">
        <pc:chgData name="kashif zaidi" userId="d7d68bd01986d01a" providerId="Windows Live" clId="Web-{584DC09B-703C-4920-B282-47580CC6DF95}" dt="2021-05-23T09:21:18.176" v="2011" actId="20577"/>
        <pc:sldMkLst>
          <pc:docMk/>
          <pc:sldMk cId="1644360224" sldId="259"/>
        </pc:sldMkLst>
        <pc:spChg chg="mod">
          <ac:chgData name="kashif zaidi" userId="d7d68bd01986d01a" providerId="Windows Live" clId="Web-{584DC09B-703C-4920-B282-47580CC6DF95}" dt="2021-05-23T08:20:47.455" v="1490"/>
          <ac:spMkLst>
            <pc:docMk/>
            <pc:sldMk cId="1644360224" sldId="259"/>
            <ac:spMk id="2" creationId="{4A650496-1E85-41D1-80F8-CD7A1C9ACC74}"/>
          </ac:spMkLst>
        </pc:spChg>
        <pc:spChg chg="mod">
          <ac:chgData name="kashif zaidi" userId="d7d68bd01986d01a" providerId="Windows Live" clId="Web-{584DC09B-703C-4920-B282-47580CC6DF95}" dt="2021-05-23T09:21:18.176" v="2011" actId="20577"/>
          <ac:spMkLst>
            <pc:docMk/>
            <pc:sldMk cId="1644360224" sldId="259"/>
            <ac:spMk id="3" creationId="{2DC0CC37-8D72-4814-AD35-21A0D119AB84}"/>
          </ac:spMkLst>
        </pc:spChg>
        <pc:spChg chg="add">
          <ac:chgData name="kashif zaidi" userId="d7d68bd01986d01a" providerId="Windows Live" clId="Web-{584DC09B-703C-4920-B282-47580CC6DF95}" dt="2021-05-23T08:20:47.455" v="1490"/>
          <ac:spMkLst>
            <pc:docMk/>
            <pc:sldMk cId="1644360224" sldId="259"/>
            <ac:spMk id="8" creationId="{E92FEB64-6EEA-4759-B4A4-BD2C1E660BA8}"/>
          </ac:spMkLst>
        </pc:spChg>
        <pc:spChg chg="add">
          <ac:chgData name="kashif zaidi" userId="d7d68bd01986d01a" providerId="Windows Live" clId="Web-{584DC09B-703C-4920-B282-47580CC6DF95}" dt="2021-05-23T08:20:47.455" v="1490"/>
          <ac:spMkLst>
            <pc:docMk/>
            <pc:sldMk cId="1644360224" sldId="259"/>
            <ac:spMk id="10" creationId="{B10BB131-AC8E-4A8E-A5D1-36260F720C3B}"/>
          </ac:spMkLst>
        </pc:spChg>
        <pc:spChg chg="add">
          <ac:chgData name="kashif zaidi" userId="d7d68bd01986d01a" providerId="Windows Live" clId="Web-{584DC09B-703C-4920-B282-47580CC6DF95}" dt="2021-05-23T08:20:47.455" v="1490"/>
          <ac:spMkLst>
            <pc:docMk/>
            <pc:sldMk cId="1644360224" sldId="259"/>
            <ac:spMk id="12" creationId="{14847E93-7DC1-4D4B-8829-B19AA7137C50}"/>
          </ac:spMkLst>
        </pc:spChg>
        <pc:spChg chg="add">
          <ac:chgData name="kashif zaidi" userId="d7d68bd01986d01a" providerId="Windows Live" clId="Web-{584DC09B-703C-4920-B282-47580CC6DF95}" dt="2021-05-23T08:20:47.455" v="1490"/>
          <ac:spMkLst>
            <pc:docMk/>
            <pc:sldMk cId="1644360224" sldId="259"/>
            <ac:spMk id="14" creationId="{5566D6E1-03A1-4D73-A4E0-35D74D568A04}"/>
          </ac:spMkLst>
        </pc:spChg>
        <pc:spChg chg="add">
          <ac:chgData name="kashif zaidi" userId="d7d68bd01986d01a" providerId="Windows Live" clId="Web-{584DC09B-703C-4920-B282-47580CC6DF95}" dt="2021-05-23T08:20:47.455" v="1490"/>
          <ac:spMkLst>
            <pc:docMk/>
            <pc:sldMk cId="1644360224" sldId="259"/>
            <ac:spMk id="16" creationId="{9F835A99-04AC-494A-A572-AFE8413CC938}"/>
          </ac:spMkLst>
        </pc:spChg>
        <pc:spChg chg="add">
          <ac:chgData name="kashif zaidi" userId="d7d68bd01986d01a" providerId="Windows Live" clId="Web-{584DC09B-703C-4920-B282-47580CC6DF95}" dt="2021-05-23T08:20:47.455" v="1490"/>
          <ac:spMkLst>
            <pc:docMk/>
            <pc:sldMk cId="1644360224" sldId="259"/>
            <ac:spMk id="18" creationId="{7B786209-1B0B-4CA9-9BDD-F7327066A84D}"/>
          </ac:spMkLst>
        </pc:spChg>
        <pc:spChg chg="add">
          <ac:chgData name="kashif zaidi" userId="d7d68bd01986d01a" providerId="Windows Live" clId="Web-{584DC09B-703C-4920-B282-47580CC6DF95}" dt="2021-05-23T08:20:47.455" v="1490"/>
          <ac:spMkLst>
            <pc:docMk/>
            <pc:sldMk cId="1644360224" sldId="259"/>
            <ac:spMk id="20" creationId="{2D2964BB-484D-45AE-AD66-D407D0629652}"/>
          </ac:spMkLst>
        </pc:spChg>
        <pc:spChg chg="add">
          <ac:chgData name="kashif zaidi" userId="d7d68bd01986d01a" providerId="Windows Live" clId="Web-{584DC09B-703C-4920-B282-47580CC6DF95}" dt="2021-05-23T08:20:47.455" v="1490"/>
          <ac:spMkLst>
            <pc:docMk/>
            <pc:sldMk cId="1644360224" sldId="259"/>
            <ac:spMk id="22" creationId="{6691AC69-A76E-4DAB-B565-468B6B87ACF3}"/>
          </ac:spMkLst>
        </pc:spChg>
      </pc:sldChg>
      <pc:sldChg chg="addSp modSp new mod setBg">
        <pc:chgData name="kashif zaidi" userId="d7d68bd01986d01a" providerId="Windows Live" clId="Web-{584DC09B-703C-4920-B282-47580CC6DF95}" dt="2021-05-23T08:19:14.812" v="1481" actId="20577"/>
        <pc:sldMkLst>
          <pc:docMk/>
          <pc:sldMk cId="2195482484" sldId="260"/>
        </pc:sldMkLst>
        <pc:spChg chg="mod">
          <ac:chgData name="kashif zaidi" userId="d7d68bd01986d01a" providerId="Windows Live" clId="Web-{584DC09B-703C-4920-B282-47580CC6DF95}" dt="2021-05-23T08:18:00.342" v="1473"/>
          <ac:spMkLst>
            <pc:docMk/>
            <pc:sldMk cId="2195482484" sldId="260"/>
            <ac:spMk id="2" creationId="{FCBF92F3-57BA-40DF-A31A-61E94248DDFB}"/>
          </ac:spMkLst>
        </pc:spChg>
        <pc:spChg chg="mod">
          <ac:chgData name="kashif zaidi" userId="d7d68bd01986d01a" providerId="Windows Live" clId="Web-{584DC09B-703C-4920-B282-47580CC6DF95}" dt="2021-05-23T08:19:14.812" v="1481" actId="20577"/>
          <ac:spMkLst>
            <pc:docMk/>
            <pc:sldMk cId="2195482484" sldId="260"/>
            <ac:spMk id="3" creationId="{6FAC7FF1-36E1-4E2F-8485-195F9735878C}"/>
          </ac:spMkLst>
        </pc:spChg>
        <pc:spChg chg="add">
          <ac:chgData name="kashif zaidi" userId="d7d68bd01986d01a" providerId="Windows Live" clId="Web-{584DC09B-703C-4920-B282-47580CC6DF95}" dt="2021-05-23T08:18:00.342" v="1473"/>
          <ac:spMkLst>
            <pc:docMk/>
            <pc:sldMk cId="2195482484" sldId="260"/>
            <ac:spMk id="8" creationId="{E92FEB64-6EEA-4759-B4A4-BD2C1E660BA8}"/>
          </ac:spMkLst>
        </pc:spChg>
        <pc:spChg chg="add">
          <ac:chgData name="kashif zaidi" userId="d7d68bd01986d01a" providerId="Windows Live" clId="Web-{584DC09B-703C-4920-B282-47580CC6DF95}" dt="2021-05-23T08:18:00.342" v="1473"/>
          <ac:spMkLst>
            <pc:docMk/>
            <pc:sldMk cId="2195482484" sldId="260"/>
            <ac:spMk id="10" creationId="{B10BB131-AC8E-4A8E-A5D1-36260F720C3B}"/>
          </ac:spMkLst>
        </pc:spChg>
        <pc:spChg chg="add">
          <ac:chgData name="kashif zaidi" userId="d7d68bd01986d01a" providerId="Windows Live" clId="Web-{584DC09B-703C-4920-B282-47580CC6DF95}" dt="2021-05-23T08:18:00.342" v="1473"/>
          <ac:spMkLst>
            <pc:docMk/>
            <pc:sldMk cId="2195482484" sldId="260"/>
            <ac:spMk id="12" creationId="{14847E93-7DC1-4D4B-8829-B19AA7137C50}"/>
          </ac:spMkLst>
        </pc:spChg>
        <pc:spChg chg="add">
          <ac:chgData name="kashif zaidi" userId="d7d68bd01986d01a" providerId="Windows Live" clId="Web-{584DC09B-703C-4920-B282-47580CC6DF95}" dt="2021-05-23T08:18:00.342" v="1473"/>
          <ac:spMkLst>
            <pc:docMk/>
            <pc:sldMk cId="2195482484" sldId="260"/>
            <ac:spMk id="14" creationId="{5566D6E1-03A1-4D73-A4E0-35D74D568A04}"/>
          </ac:spMkLst>
        </pc:spChg>
        <pc:spChg chg="add">
          <ac:chgData name="kashif zaidi" userId="d7d68bd01986d01a" providerId="Windows Live" clId="Web-{584DC09B-703C-4920-B282-47580CC6DF95}" dt="2021-05-23T08:18:00.342" v="1473"/>
          <ac:spMkLst>
            <pc:docMk/>
            <pc:sldMk cId="2195482484" sldId="260"/>
            <ac:spMk id="16" creationId="{9F835A99-04AC-494A-A572-AFE8413CC938}"/>
          </ac:spMkLst>
        </pc:spChg>
        <pc:spChg chg="add">
          <ac:chgData name="kashif zaidi" userId="d7d68bd01986d01a" providerId="Windows Live" clId="Web-{584DC09B-703C-4920-B282-47580CC6DF95}" dt="2021-05-23T08:18:00.342" v="1473"/>
          <ac:spMkLst>
            <pc:docMk/>
            <pc:sldMk cId="2195482484" sldId="260"/>
            <ac:spMk id="18" creationId="{7B786209-1B0B-4CA9-9BDD-F7327066A84D}"/>
          </ac:spMkLst>
        </pc:spChg>
        <pc:spChg chg="add">
          <ac:chgData name="kashif zaidi" userId="d7d68bd01986d01a" providerId="Windows Live" clId="Web-{584DC09B-703C-4920-B282-47580CC6DF95}" dt="2021-05-23T08:18:00.342" v="1473"/>
          <ac:spMkLst>
            <pc:docMk/>
            <pc:sldMk cId="2195482484" sldId="260"/>
            <ac:spMk id="20" creationId="{2D2964BB-484D-45AE-AD66-D407D0629652}"/>
          </ac:spMkLst>
        </pc:spChg>
        <pc:spChg chg="add">
          <ac:chgData name="kashif zaidi" userId="d7d68bd01986d01a" providerId="Windows Live" clId="Web-{584DC09B-703C-4920-B282-47580CC6DF95}" dt="2021-05-23T08:18:00.342" v="1473"/>
          <ac:spMkLst>
            <pc:docMk/>
            <pc:sldMk cId="2195482484" sldId="260"/>
            <ac:spMk id="22" creationId="{6691AC69-A76E-4DAB-B565-468B6B87ACF3}"/>
          </ac:spMkLst>
        </pc:spChg>
      </pc:sldChg>
      <pc:sldChg chg="addSp modSp new mod setBg">
        <pc:chgData name="kashif zaidi" userId="d7d68bd01986d01a" providerId="Windows Live" clId="Web-{584DC09B-703C-4920-B282-47580CC6DF95}" dt="2021-05-23T09:10:28.514" v="2006" actId="20577"/>
        <pc:sldMkLst>
          <pc:docMk/>
          <pc:sldMk cId="4222771795" sldId="261"/>
        </pc:sldMkLst>
        <pc:spChg chg="mod">
          <ac:chgData name="kashif zaidi" userId="d7d68bd01986d01a" providerId="Windows Live" clId="Web-{584DC09B-703C-4920-B282-47580CC6DF95}" dt="2021-05-23T08:38:35.059" v="1853"/>
          <ac:spMkLst>
            <pc:docMk/>
            <pc:sldMk cId="4222771795" sldId="261"/>
            <ac:spMk id="2" creationId="{E4047C33-8707-4D2D-93BF-830B5D9948A6}"/>
          </ac:spMkLst>
        </pc:spChg>
        <pc:spChg chg="mod">
          <ac:chgData name="kashif zaidi" userId="d7d68bd01986d01a" providerId="Windows Live" clId="Web-{584DC09B-703C-4920-B282-47580CC6DF95}" dt="2021-05-23T09:10:28.514" v="2006" actId="20577"/>
          <ac:spMkLst>
            <pc:docMk/>
            <pc:sldMk cId="4222771795" sldId="261"/>
            <ac:spMk id="3" creationId="{4C0BB97A-30FD-435E-B12D-DE4D1FA0D564}"/>
          </ac:spMkLst>
        </pc:spChg>
        <pc:spChg chg="add">
          <ac:chgData name="kashif zaidi" userId="d7d68bd01986d01a" providerId="Windows Live" clId="Web-{584DC09B-703C-4920-B282-47580CC6DF95}" dt="2021-05-23T08:38:35.059" v="1853"/>
          <ac:spMkLst>
            <pc:docMk/>
            <pc:sldMk cId="4222771795" sldId="261"/>
            <ac:spMk id="8" creationId="{E92FEB64-6EEA-4759-B4A4-BD2C1E660BA8}"/>
          </ac:spMkLst>
        </pc:spChg>
        <pc:spChg chg="add">
          <ac:chgData name="kashif zaidi" userId="d7d68bd01986d01a" providerId="Windows Live" clId="Web-{584DC09B-703C-4920-B282-47580CC6DF95}" dt="2021-05-23T08:38:35.059" v="1853"/>
          <ac:spMkLst>
            <pc:docMk/>
            <pc:sldMk cId="4222771795" sldId="261"/>
            <ac:spMk id="10" creationId="{B10BB131-AC8E-4A8E-A5D1-36260F720C3B}"/>
          </ac:spMkLst>
        </pc:spChg>
        <pc:spChg chg="add">
          <ac:chgData name="kashif zaidi" userId="d7d68bd01986d01a" providerId="Windows Live" clId="Web-{584DC09B-703C-4920-B282-47580CC6DF95}" dt="2021-05-23T08:38:35.059" v="1853"/>
          <ac:spMkLst>
            <pc:docMk/>
            <pc:sldMk cId="4222771795" sldId="261"/>
            <ac:spMk id="12" creationId="{14847E93-7DC1-4D4B-8829-B19AA7137C50}"/>
          </ac:spMkLst>
        </pc:spChg>
        <pc:spChg chg="add">
          <ac:chgData name="kashif zaidi" userId="d7d68bd01986d01a" providerId="Windows Live" clId="Web-{584DC09B-703C-4920-B282-47580CC6DF95}" dt="2021-05-23T08:38:35.059" v="1853"/>
          <ac:spMkLst>
            <pc:docMk/>
            <pc:sldMk cId="4222771795" sldId="261"/>
            <ac:spMk id="14" creationId="{5566D6E1-03A1-4D73-A4E0-35D74D568A04}"/>
          </ac:spMkLst>
        </pc:spChg>
        <pc:spChg chg="add">
          <ac:chgData name="kashif zaidi" userId="d7d68bd01986d01a" providerId="Windows Live" clId="Web-{584DC09B-703C-4920-B282-47580CC6DF95}" dt="2021-05-23T08:38:35.059" v="1853"/>
          <ac:spMkLst>
            <pc:docMk/>
            <pc:sldMk cId="4222771795" sldId="261"/>
            <ac:spMk id="16" creationId="{9F835A99-04AC-494A-A572-AFE8413CC938}"/>
          </ac:spMkLst>
        </pc:spChg>
        <pc:spChg chg="add">
          <ac:chgData name="kashif zaidi" userId="d7d68bd01986d01a" providerId="Windows Live" clId="Web-{584DC09B-703C-4920-B282-47580CC6DF95}" dt="2021-05-23T08:38:35.059" v="1853"/>
          <ac:spMkLst>
            <pc:docMk/>
            <pc:sldMk cId="4222771795" sldId="261"/>
            <ac:spMk id="18" creationId="{7B786209-1B0B-4CA9-9BDD-F7327066A84D}"/>
          </ac:spMkLst>
        </pc:spChg>
        <pc:spChg chg="add">
          <ac:chgData name="kashif zaidi" userId="d7d68bd01986d01a" providerId="Windows Live" clId="Web-{584DC09B-703C-4920-B282-47580CC6DF95}" dt="2021-05-23T08:38:35.059" v="1853"/>
          <ac:spMkLst>
            <pc:docMk/>
            <pc:sldMk cId="4222771795" sldId="261"/>
            <ac:spMk id="20" creationId="{2D2964BB-484D-45AE-AD66-D407D0629652}"/>
          </ac:spMkLst>
        </pc:spChg>
        <pc:spChg chg="add">
          <ac:chgData name="kashif zaidi" userId="d7d68bd01986d01a" providerId="Windows Live" clId="Web-{584DC09B-703C-4920-B282-47580CC6DF95}" dt="2021-05-23T08:38:35.059" v="1853"/>
          <ac:spMkLst>
            <pc:docMk/>
            <pc:sldMk cId="4222771795" sldId="261"/>
            <ac:spMk id="22" creationId="{6691AC69-A76E-4DAB-B565-468B6B87ACF3}"/>
          </ac:spMkLst>
        </pc:spChg>
      </pc:sldChg>
      <pc:sldChg chg="addSp delSp modSp new mod setBg">
        <pc:chgData name="kashif zaidi" userId="d7d68bd01986d01a" providerId="Windows Live" clId="Web-{584DC09B-703C-4920-B282-47580CC6DF95}" dt="2021-05-23T08:44:24.396" v="1949"/>
        <pc:sldMkLst>
          <pc:docMk/>
          <pc:sldMk cId="1178858566" sldId="262"/>
        </pc:sldMkLst>
        <pc:spChg chg="mod ord">
          <ac:chgData name="kashif zaidi" userId="d7d68bd01986d01a" providerId="Windows Live" clId="Web-{584DC09B-703C-4920-B282-47580CC6DF95}" dt="2021-05-23T08:44:24.396" v="1949"/>
          <ac:spMkLst>
            <pc:docMk/>
            <pc:sldMk cId="1178858566" sldId="262"/>
            <ac:spMk id="2" creationId="{B11C37D4-7F30-47C3-BBD8-6A9A1F92BEFC}"/>
          </ac:spMkLst>
        </pc:spChg>
        <pc:spChg chg="add mod">
          <ac:chgData name="kashif zaidi" userId="d7d68bd01986d01a" providerId="Windows Live" clId="Web-{584DC09B-703C-4920-B282-47580CC6DF95}" dt="2021-05-23T08:44:24.396" v="1949"/>
          <ac:spMkLst>
            <pc:docMk/>
            <pc:sldMk cId="1178858566" sldId="262"/>
            <ac:spMk id="5" creationId="{5B81D32A-859D-4088-BD74-BD121F472A83}"/>
          </ac:spMkLst>
        </pc:spChg>
        <pc:spChg chg="add">
          <ac:chgData name="kashif zaidi" userId="d7d68bd01986d01a" providerId="Windows Live" clId="Web-{584DC09B-703C-4920-B282-47580CC6DF95}" dt="2021-05-23T08:44:24.396" v="1949"/>
          <ac:spMkLst>
            <pc:docMk/>
            <pc:sldMk cId="1178858566" sldId="262"/>
            <ac:spMk id="10" creationId="{8A7BA06D-B3FF-4E91-8639-B4569AE3AA23}"/>
          </ac:spMkLst>
        </pc:spChg>
        <pc:spChg chg="add">
          <ac:chgData name="kashif zaidi" userId="d7d68bd01986d01a" providerId="Windows Live" clId="Web-{584DC09B-703C-4920-B282-47580CC6DF95}" dt="2021-05-23T08:44:24.396" v="1949"/>
          <ac:spMkLst>
            <pc:docMk/>
            <pc:sldMk cId="1178858566" sldId="262"/>
            <ac:spMk id="12" creationId="{2B30C86D-5A07-48BC-9C9D-6F9A2DB1E9E1}"/>
          </ac:spMkLst>
        </pc:spChg>
        <pc:spChg chg="add">
          <ac:chgData name="kashif zaidi" userId="d7d68bd01986d01a" providerId="Windows Live" clId="Web-{584DC09B-703C-4920-B282-47580CC6DF95}" dt="2021-05-23T08:44:24.396" v="1949"/>
          <ac:spMkLst>
            <pc:docMk/>
            <pc:sldMk cId="1178858566" sldId="262"/>
            <ac:spMk id="14" creationId="{D4906370-1564-49FA-A802-58546B3922DC}"/>
          </ac:spMkLst>
        </pc:spChg>
        <pc:spChg chg="add">
          <ac:chgData name="kashif zaidi" userId="d7d68bd01986d01a" providerId="Windows Live" clId="Web-{584DC09B-703C-4920-B282-47580CC6DF95}" dt="2021-05-23T08:44:24.396" v="1949"/>
          <ac:spMkLst>
            <pc:docMk/>
            <pc:sldMk cId="1178858566" sldId="262"/>
            <ac:spMk id="16" creationId="{EF640709-BDFD-453B-B75D-6212E7A870BA}"/>
          </ac:spMkLst>
        </pc:spChg>
        <pc:spChg chg="add">
          <ac:chgData name="kashif zaidi" userId="d7d68bd01986d01a" providerId="Windows Live" clId="Web-{584DC09B-703C-4920-B282-47580CC6DF95}" dt="2021-05-23T08:44:24.396" v="1949"/>
          <ac:spMkLst>
            <pc:docMk/>
            <pc:sldMk cId="1178858566" sldId="262"/>
            <ac:spMk id="18" creationId="{B4019478-3FDC-438C-8848-1D7DA864AFC4}"/>
          </ac:spMkLst>
        </pc:spChg>
        <pc:spChg chg="add">
          <ac:chgData name="kashif zaidi" userId="d7d68bd01986d01a" providerId="Windows Live" clId="Web-{584DC09B-703C-4920-B282-47580CC6DF95}" dt="2021-05-23T08:44:24.396" v="1949"/>
          <ac:spMkLst>
            <pc:docMk/>
            <pc:sldMk cId="1178858566" sldId="262"/>
            <ac:spMk id="20" creationId="{FE406479-1D57-4209-B128-3C81746247C6}"/>
          </ac:spMkLst>
        </pc:spChg>
        <pc:picChg chg="add del mod">
          <ac:chgData name="kashif zaidi" userId="d7d68bd01986d01a" providerId="Windows Live" clId="Web-{584DC09B-703C-4920-B282-47580CC6DF95}" dt="2021-05-23T08:43:16.066" v="1944"/>
          <ac:picMkLst>
            <pc:docMk/>
            <pc:sldMk cId="1178858566" sldId="262"/>
            <ac:picMk id="3" creationId="{8749A84C-D618-44EC-AC21-9CF602F72AB5}"/>
          </ac:picMkLst>
        </pc:picChg>
        <pc:picChg chg="add mod">
          <ac:chgData name="kashif zaidi" userId="d7d68bd01986d01a" providerId="Windows Live" clId="Web-{584DC09B-703C-4920-B282-47580CC6DF95}" dt="2021-05-23T08:44:24.396" v="1949"/>
          <ac:picMkLst>
            <pc:docMk/>
            <pc:sldMk cId="1178858566" sldId="262"/>
            <ac:picMk id="4" creationId="{0F1FFDF3-AB2F-43A9-8380-0CF5ECF14F94}"/>
          </ac:picMkLst>
        </pc:picChg>
      </pc:sldChg>
      <pc:sldMasterChg chg="add del addSldLayout delSldLayout">
        <pc:chgData name="kashif zaidi" userId="d7d68bd01986d01a" providerId="Windows Live" clId="Web-{584DC09B-703C-4920-B282-47580CC6DF95}" dt="2021-05-23T07:21:05.631" v="64"/>
        <pc:sldMasterMkLst>
          <pc:docMk/>
          <pc:sldMasterMk cId="2460954070" sldId="2147483660"/>
        </pc:sldMasterMkLst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ashif zaidi" userId="d7d68bd01986d01a" providerId="Windows Live" clId="Web-{584DC09B-703C-4920-B282-47580CC6DF95}" dt="2021-05-23T07:21:05.631" v="6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kashif zaidi" userId="d7d68bd01986d01a" providerId="Windows Live" clId="Web-{584DC09B-703C-4920-B282-47580CC6DF95}" dt="2021-05-23T07:21:05.631" v="64"/>
        <pc:sldMasterMkLst>
          <pc:docMk/>
          <pc:sldMasterMk cId="3225407261" sldId="2147483750"/>
        </pc:sldMasterMkLst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1322539976" sldId="2147483739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1485345032" sldId="2147483740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573780487" sldId="2147483741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2577056139" sldId="2147483742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3140082226" sldId="2147483743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488400744" sldId="2147483744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1134052533" sldId="2147483745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3398178135" sldId="2147483746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3526007452" sldId="2147483747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773554220" sldId="2147483748"/>
          </pc:sldLayoutMkLst>
        </pc:sldLayoutChg>
        <pc:sldLayoutChg chg="add">
          <pc:chgData name="kashif zaidi" userId="d7d68bd01986d01a" providerId="Windows Live" clId="Web-{584DC09B-703C-4920-B282-47580CC6DF95}" dt="2021-05-23T07:21:05.631" v="64"/>
          <pc:sldLayoutMkLst>
            <pc:docMk/>
            <pc:sldMasterMk cId="3225407261" sldId="2147483750"/>
            <pc:sldLayoutMk cId="3584760112" sldId="2147483749"/>
          </pc:sldLayoutMkLst>
        </pc:sldLayoutChg>
      </pc:sldMasterChg>
      <pc:sldMasterChg chg="add del addSldLayout delSldLayout">
        <pc:chgData name="kashif zaidi" userId="d7d68bd01986d01a" providerId="Windows Live" clId="Web-{584DC09B-703C-4920-B282-47580CC6DF95}" dt="2021-05-23T07:17:31.297" v="11"/>
        <pc:sldMasterMkLst>
          <pc:docMk/>
          <pc:sldMasterMk cId="2872041787" sldId="2147483751"/>
        </pc:sldMasterMkLst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277899800" sldId="2147483740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1530642929" sldId="2147483741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3405618399" sldId="2147483742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1843843606" sldId="2147483743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2846361648" sldId="2147483744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2716381519" sldId="2147483745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2389245168" sldId="2147483746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3629349881" sldId="2147483747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3182792901" sldId="2147483748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1047495502" sldId="2147483749"/>
          </pc:sldLayoutMkLst>
        </pc:sldLayoutChg>
        <pc:sldLayoutChg chg="add del">
          <pc:chgData name="kashif zaidi" userId="d7d68bd01986d01a" providerId="Windows Live" clId="Web-{584DC09B-703C-4920-B282-47580CC6DF95}" dt="2021-05-23T07:17:31.297" v="11"/>
          <pc:sldLayoutMkLst>
            <pc:docMk/>
            <pc:sldMasterMk cId="2872041787" sldId="2147483751"/>
            <pc:sldLayoutMk cId="2095620178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0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05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840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17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0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55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6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082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53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34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378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.ac.uk/research/news/cambridge-to-appoint-deepmind-chair-of-machine-learn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.ac.uk/research/news/cambridge-to-appoint-deepmind-chair-of-machine-learn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3DCF22E0-0A91-474E-9F67-1776A3B5B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024" r="430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Diabetes Classification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6217" y="4106918"/>
            <a:ext cx="546624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Submitted by- ABHINAV CHAUHAN</a:t>
            </a:r>
          </a:p>
          <a:p>
            <a:r>
              <a:rPr lang="en-US" dirty="0">
                <a:cs typeface="Calibri"/>
              </a:rPr>
              <a:t>Date- 23-05-2021</a:t>
            </a:r>
          </a:p>
          <a:p>
            <a:endParaRPr lang="en-US">
              <a:cs typeface="Calibri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8314D-0846-41BA-AA33-5ADF3F55E4BA}"/>
              </a:ext>
            </a:extLst>
          </p:cNvPr>
          <p:cNvSpPr txBox="1"/>
          <p:nvPr/>
        </p:nvSpPr>
        <p:spPr>
          <a:xfrm>
            <a:off x="9718245" y="6657945"/>
            <a:ext cx="247375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97ECF-71F6-4383-9189-F39F0636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About the dataset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52BB-4889-4F92-958C-2E0244935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 dataset contains 768 samples with 8 features and 1 target column.</a:t>
            </a:r>
          </a:p>
          <a:p>
            <a:r>
              <a:rPr lang="en-US" sz="2200"/>
              <a:t>Features are: Pregnancies, Glucose, Blood Pressure, Skin thickness, Insulin, BMI, Diabetes Pedigree Function, age.</a:t>
            </a:r>
          </a:p>
          <a:p>
            <a:r>
              <a:rPr lang="en-US" sz="2200"/>
              <a:t>'Outcome' is the target column and it contains two classes 0 and 1, 0 means tested negative for diabetes and 1 means positive.</a:t>
            </a:r>
          </a:p>
          <a:p>
            <a:r>
              <a:rPr lang="en-US" sz="2200"/>
              <a:t>Among the samples, 500 have class 0 and 268 have class 1, hence we can say the data is imbalanced.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85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346C-15F3-4CA3-8854-DE13A1786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Feature Selection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0122-CED1-45DA-A623-CCA737A0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Although there are a total of 8 features but we will reduce the number of features to increase the accuracy score of our ML model.</a:t>
            </a:r>
          </a:p>
          <a:p>
            <a:r>
              <a:rPr lang="en-US" sz="2200"/>
              <a:t>We will select only those features which have the most influence on the outcome.</a:t>
            </a:r>
          </a:p>
          <a:p>
            <a:r>
              <a:rPr lang="en-US" sz="2200"/>
              <a:t>For this, Corr() method of pandas data frame is used to find the correlation between features and outcome.</a:t>
            </a:r>
          </a:p>
          <a:p>
            <a:r>
              <a:rPr lang="en-US" sz="2200"/>
              <a:t>Ultimately, the following features are selected - Pregnancies, Glucose, BMI, age.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62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F92F3-57BA-40DF-A31A-61E94248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Aharoni"/>
              </a:rPr>
              <a:t>Data split and Feature scaling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7FF1-36E1-4E2F-8485-195F9735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From a total of 768 samples 25% are selected as test data and the remaining 75% as training data.</a:t>
            </a:r>
          </a:p>
          <a:p>
            <a:r>
              <a:rPr lang="en-US" sz="2400" dirty="0"/>
              <a:t>'train_test_split' method of sklearn is used for splitting the data.</a:t>
            </a:r>
          </a:p>
          <a:p>
            <a:r>
              <a:rPr lang="en-US" sz="2400" dirty="0"/>
              <a:t>For optimal performance of ML model we have to scale or transform all the values of all the features into a particular range.</a:t>
            </a:r>
          </a:p>
          <a:p>
            <a:r>
              <a:rPr lang="en-US" sz="2400" dirty="0"/>
              <a:t>For scaling, Standard Scaler class of sklearn is used. It scales the values between a range of 0 to 1.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48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47C33-8707-4D2D-93BF-830B5D99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Aharoni"/>
              </a:rPr>
              <a:t>Classification using SVM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B97A-30FD-435E-B12D-DE4D1FA0D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/>
              <a:t>After evaluating the SVM model for different values of kernel, '</a:t>
            </a:r>
            <a:r>
              <a:rPr lang="en-US" sz="2600" dirty="0" err="1"/>
              <a:t>rbf</a:t>
            </a:r>
            <a:r>
              <a:rPr lang="en-US" sz="2600" dirty="0"/>
              <a:t>' is selected with a 'gamma' value of 0.89 as it gave the optimal results.</a:t>
            </a:r>
          </a:p>
          <a:p>
            <a:r>
              <a:rPr lang="en-US" sz="2600" dirty="0"/>
              <a:t>For test data, F1 score is 0.70.</a:t>
            </a:r>
          </a:p>
          <a:p>
            <a:r>
              <a:rPr lang="en-US" sz="2600" dirty="0"/>
              <a:t>In confusion matrix; TN=111, FP=14, FN=23, TP=44.</a:t>
            </a:r>
          </a:p>
          <a:p>
            <a:r>
              <a:rPr lang="en-US" sz="2600" dirty="0"/>
              <a:t>Among the 192 samples of the test data, only 37 are misclassified.</a:t>
            </a:r>
          </a:p>
          <a:p>
            <a:endParaRPr lang="en-US" sz="2600"/>
          </a:p>
          <a:p>
            <a:endParaRPr lang="en-US" sz="26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77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50496-1E85-41D1-80F8-CD7A1C9A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cs typeface="Aharoni"/>
              </a:rPr>
              <a:t>Classification using logistic regression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CC37-8D72-4814-AD35-21A0D119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400"/>
          </a:p>
          <a:p>
            <a:r>
              <a:rPr lang="en-US" sz="2400" dirty="0"/>
              <a:t>After evaluating the model for different values of 'C' (inverse of regularization strength), C=0.1 is found to be the optimal value.</a:t>
            </a:r>
          </a:p>
          <a:p>
            <a:r>
              <a:rPr lang="en-US" sz="2400" dirty="0">
                <a:ea typeface="+mn-lt"/>
                <a:cs typeface="+mn-lt"/>
              </a:rPr>
              <a:t>For test data, </a:t>
            </a:r>
            <a:r>
              <a:rPr lang="en-US" sz="2400" dirty="0"/>
              <a:t>F1 score is 0.68</a:t>
            </a:r>
          </a:p>
          <a:p>
            <a:r>
              <a:rPr lang="en-US" sz="2400" dirty="0"/>
              <a:t>In confusion matrix; TN=112, FP=13, FN=25, TP=42.</a:t>
            </a:r>
          </a:p>
          <a:p>
            <a:r>
              <a:rPr lang="en-US" sz="2400" dirty="0"/>
              <a:t> From a total of 192 test samples only 38 are misclassified.</a:t>
            </a:r>
          </a:p>
          <a:p>
            <a:r>
              <a:rPr lang="en-US" sz="2400" b="1" dirty="0"/>
              <a:t>Conclusion: </a:t>
            </a:r>
            <a:r>
              <a:rPr lang="en-US" sz="2400" dirty="0"/>
              <a:t>Among logistic regression and SVM, the latter gives slightly better results for this dataset.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36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0F1FFDF3-AB2F-43A9-8380-0CF5ECF14F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333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C37D4-7F30-47C3-BBD8-6A9A1F92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92" y="1032483"/>
            <a:ext cx="5037616" cy="2982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1D32A-859D-4088-BD74-BD121F472A83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85856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ShapesVTI</vt:lpstr>
      <vt:lpstr>Diabetes Classification</vt:lpstr>
      <vt:lpstr>About the dataset</vt:lpstr>
      <vt:lpstr>Feature Selection</vt:lpstr>
      <vt:lpstr>Data split and Feature scaling</vt:lpstr>
      <vt:lpstr>Classification using SVM</vt:lpstr>
      <vt:lpstr>Classification using logistic 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337</cp:revision>
  <dcterms:created xsi:type="dcterms:W3CDTF">2021-05-23T07:00:35Z</dcterms:created>
  <dcterms:modified xsi:type="dcterms:W3CDTF">2021-05-23T09:59:19Z</dcterms:modified>
</cp:coreProperties>
</file>