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7165cee76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c7165cee7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7165cee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7165cee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7165cee7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7165cee7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7165cee76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7165cee76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7165cee7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c7165cee7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c7165cee76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c7165cee76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7165cee76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7165cee76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c7165cee76_1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c7165cee76_1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7165cee76_1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7165cee76_1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7165cee76_1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c7165cee76_1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7165cee76_1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c7165cee76_1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7165cee76_1_3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7165cee76_1_3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7165cee76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7165cee76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7165cee76_1_3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7165cee76_1_3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7165cee76_1_3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7165cee76_1_3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7165cee76_1_3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7165cee76_1_3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7165cee76_1_3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7165cee76_1_3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728b9149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728b9149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728b9149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728b9149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11" name="Shape 11"/>
        <p:cNvGrpSpPr/>
        <p:nvPr/>
      </p:nvGrpSpPr>
      <p:grpSpPr>
        <a:xfrm>
          <a:off x="0" y="0"/>
          <a:ext cx="0" cy="0"/>
          <a:chOff x="0" y="0"/>
          <a:chExt cx="0" cy="0"/>
        </a:xfrm>
      </p:grpSpPr>
      <p:sp>
        <p:nvSpPr>
          <p:cNvPr id="12" name="Google Shape;12;p2"/>
          <p:cNvSpPr/>
          <p:nvPr>
            <p:ph idx="2" type="pic"/>
          </p:nvPr>
        </p:nvSpPr>
        <p:spPr>
          <a:xfrm>
            <a:off x="966857" y="330163"/>
            <a:ext cx="7210200" cy="1745400"/>
          </a:xfrm>
          <a:prstGeom prst="rect">
            <a:avLst/>
          </a:prstGeom>
          <a:noFill/>
          <a:ln cap="flat" cmpd="sng" w="15875">
            <a:solidFill>
              <a:schemeClr val="accent1"/>
            </a:solidFill>
            <a:prstDash val="solid"/>
            <a:round/>
            <a:headEnd len="sm" w="sm" type="none"/>
            <a:tailEnd len="sm" w="sm" type="none"/>
          </a:ln>
        </p:spPr>
      </p:sp>
      <p:sp>
        <p:nvSpPr>
          <p:cNvPr id="13" name="Google Shape;13;p2"/>
          <p:cNvSpPr txBox="1"/>
          <p:nvPr>
            <p:ph type="ctrTitle"/>
          </p:nvPr>
        </p:nvSpPr>
        <p:spPr>
          <a:xfrm>
            <a:off x="857250" y="2427732"/>
            <a:ext cx="5150400" cy="17898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5000"/>
              <a:buFont typeface="Arial"/>
              <a:buNone/>
              <a:defRPr sz="50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4745736" y="4478274"/>
            <a:ext cx="2832300" cy="3978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accent1"/>
              </a:buClr>
              <a:buSzPts val="1500"/>
              <a:buNone/>
              <a:defRPr sz="1500">
                <a:solidFill>
                  <a:schemeClr val="accent1"/>
                </a:solidFill>
                <a:latin typeface="Gill Sans"/>
                <a:ea typeface="Gill Sans"/>
                <a:cs typeface="Gill Sans"/>
                <a:sym typeface="Gill Sans"/>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15" name="Google Shape;15;p2"/>
          <p:cNvCxnSpPr/>
          <p:nvPr/>
        </p:nvCxnSpPr>
        <p:spPr>
          <a:xfrm rot="10800000">
            <a:off x="298775" y="0"/>
            <a:ext cx="0" cy="5143500"/>
          </a:xfrm>
          <a:prstGeom prst="straightConnector1">
            <a:avLst/>
          </a:prstGeom>
          <a:noFill/>
          <a:ln cap="flat" cmpd="sng" w="15875">
            <a:solidFill>
              <a:schemeClr val="accent1"/>
            </a:solidFill>
            <a:prstDash val="solid"/>
            <a:miter lim="800000"/>
            <a:headEnd len="sm" w="sm" type="none"/>
            <a:tailEnd len="sm" w="sm" type="none"/>
          </a:ln>
        </p:spPr>
      </p:cxnSp>
      <p:cxnSp>
        <p:nvCxnSpPr>
          <p:cNvPr id="16" name="Google Shape;16;p2"/>
          <p:cNvCxnSpPr/>
          <p:nvPr/>
        </p:nvCxnSpPr>
        <p:spPr>
          <a:xfrm rot="10800000">
            <a:off x="8845225" y="0"/>
            <a:ext cx="0" cy="5143500"/>
          </a:xfrm>
          <a:prstGeom prst="straightConnector1">
            <a:avLst/>
          </a:prstGeom>
          <a:noFill/>
          <a:ln cap="flat" cmpd="sng" w="15875">
            <a:solidFill>
              <a:schemeClr val="accent1"/>
            </a:solidFill>
            <a:prstDash val="solid"/>
            <a:miter lim="800000"/>
            <a:headEnd len="sm" w="sm" type="none"/>
            <a:tailEnd len="sm" w="sm" type="none"/>
          </a:ln>
        </p:spPr>
      </p:cxnSp>
      <p:cxnSp>
        <p:nvCxnSpPr>
          <p:cNvPr id="17" name="Google Shape;17;p2"/>
          <p:cNvCxnSpPr/>
          <p:nvPr/>
        </p:nvCxnSpPr>
        <p:spPr>
          <a:xfrm>
            <a:off x="298775" y="2419850"/>
            <a:ext cx="8546400" cy="300"/>
          </a:xfrm>
          <a:prstGeom prst="straightConnector1">
            <a:avLst/>
          </a:prstGeom>
          <a:noFill/>
          <a:ln cap="flat" cmpd="sng" w="15875">
            <a:solidFill>
              <a:schemeClr val="accent1"/>
            </a:solidFill>
            <a:prstDash val="solid"/>
            <a:miter lim="800000"/>
            <a:headEnd len="sm" w="sm" type="none"/>
            <a:tailEnd len="sm" w="sm" type="none"/>
          </a:ln>
        </p:spPr>
      </p:cxnSp>
      <p:cxnSp>
        <p:nvCxnSpPr>
          <p:cNvPr id="18" name="Google Shape;18;p2"/>
          <p:cNvCxnSpPr/>
          <p:nvPr/>
        </p:nvCxnSpPr>
        <p:spPr>
          <a:xfrm>
            <a:off x="-8572" y="4624418"/>
            <a:ext cx="4754700" cy="0"/>
          </a:xfrm>
          <a:prstGeom prst="straightConnector1">
            <a:avLst/>
          </a:prstGeom>
          <a:noFill/>
          <a:ln cap="flat" cmpd="sng" w="15875">
            <a:solidFill>
              <a:schemeClr val="accent1"/>
            </a:solidFill>
            <a:prstDash val="solid"/>
            <a:miter lim="800000"/>
            <a:headEnd len="sm" w="sm" type="none"/>
            <a:tailEnd len="sm" w="sm" type="none"/>
          </a:ln>
        </p:spPr>
      </p:cxnSp>
      <p:cxnSp>
        <p:nvCxnSpPr>
          <p:cNvPr id="19" name="Google Shape;19;p2"/>
          <p:cNvCxnSpPr/>
          <p:nvPr/>
        </p:nvCxnSpPr>
        <p:spPr>
          <a:xfrm>
            <a:off x="7577673" y="4624418"/>
            <a:ext cx="15663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ple content">
  <p:cSld name="Multiple content">
    <p:bg>
      <p:bgPr>
        <a:solidFill>
          <a:schemeClr val="accent1"/>
        </a:solidFill>
      </p:bgPr>
    </p:bg>
    <p:spTree>
      <p:nvGrpSpPr>
        <p:cNvPr id="127" name="Shape 127"/>
        <p:cNvGrpSpPr/>
        <p:nvPr/>
      </p:nvGrpSpPr>
      <p:grpSpPr>
        <a:xfrm>
          <a:off x="0" y="0"/>
          <a:ext cx="0" cy="0"/>
          <a:chOff x="0" y="0"/>
          <a:chExt cx="0" cy="0"/>
        </a:xfrm>
      </p:grpSpPr>
      <p:sp>
        <p:nvSpPr>
          <p:cNvPr id="128" name="Google Shape;128;p11"/>
          <p:cNvSpPr/>
          <p:nvPr>
            <p:ph idx="2" type="pic"/>
          </p:nvPr>
        </p:nvSpPr>
        <p:spPr>
          <a:xfrm>
            <a:off x="410847" y="1239060"/>
            <a:ext cx="3305100" cy="2343600"/>
          </a:xfrm>
          <a:prstGeom prst="rect">
            <a:avLst/>
          </a:prstGeom>
          <a:noFill/>
          <a:ln cap="flat" cmpd="sng" w="15875">
            <a:solidFill>
              <a:schemeClr val="dk1"/>
            </a:solidFill>
            <a:prstDash val="solid"/>
            <a:round/>
            <a:headEnd len="sm" w="sm" type="none"/>
            <a:tailEnd len="sm" w="sm" type="none"/>
          </a:ln>
        </p:spPr>
      </p:sp>
      <p:cxnSp>
        <p:nvCxnSpPr>
          <p:cNvPr id="129" name="Google Shape;129;p11"/>
          <p:cNvCxnSpPr/>
          <p:nvPr/>
        </p:nvCxnSpPr>
        <p:spPr>
          <a:xfrm>
            <a:off x="0" y="777981"/>
            <a:ext cx="9144000" cy="0"/>
          </a:xfrm>
          <a:prstGeom prst="straightConnector1">
            <a:avLst/>
          </a:prstGeom>
          <a:noFill/>
          <a:ln cap="flat" cmpd="sng" w="15875">
            <a:solidFill>
              <a:schemeClr val="dk1"/>
            </a:solidFill>
            <a:prstDash val="solid"/>
            <a:miter lim="800000"/>
            <a:headEnd len="sm" w="sm" type="none"/>
            <a:tailEnd len="sm" w="sm" type="none"/>
          </a:ln>
        </p:spPr>
      </p:cxnSp>
      <p:cxnSp>
        <p:nvCxnSpPr>
          <p:cNvPr id="130" name="Google Shape;130;p11"/>
          <p:cNvCxnSpPr/>
          <p:nvPr/>
        </p:nvCxnSpPr>
        <p:spPr>
          <a:xfrm rot="10800000">
            <a:off x="4107548" y="778114"/>
            <a:ext cx="0" cy="4051500"/>
          </a:xfrm>
          <a:prstGeom prst="straightConnector1">
            <a:avLst/>
          </a:prstGeom>
          <a:noFill/>
          <a:ln cap="flat" cmpd="sng" w="15875">
            <a:solidFill>
              <a:schemeClr val="dk1"/>
            </a:solidFill>
            <a:prstDash val="solid"/>
            <a:miter lim="800000"/>
            <a:headEnd len="sm" w="sm" type="none"/>
            <a:tailEnd len="sm" w="sm" type="none"/>
          </a:ln>
        </p:spPr>
      </p:cxnSp>
      <p:cxnSp>
        <p:nvCxnSpPr>
          <p:cNvPr id="131" name="Google Shape;131;p11"/>
          <p:cNvCxnSpPr/>
          <p:nvPr/>
        </p:nvCxnSpPr>
        <p:spPr>
          <a:xfrm rot="10800000">
            <a:off x="6594417" y="770914"/>
            <a:ext cx="0" cy="4058700"/>
          </a:xfrm>
          <a:prstGeom prst="straightConnector1">
            <a:avLst/>
          </a:prstGeom>
          <a:noFill/>
          <a:ln cap="flat" cmpd="sng" w="15875">
            <a:solidFill>
              <a:schemeClr val="dk1"/>
            </a:solidFill>
            <a:prstDash val="solid"/>
            <a:miter lim="800000"/>
            <a:headEnd len="sm" w="sm" type="none"/>
            <a:tailEnd len="sm" w="sm" type="none"/>
          </a:ln>
        </p:spPr>
      </p:cxnSp>
      <p:cxnSp>
        <p:nvCxnSpPr>
          <p:cNvPr id="132" name="Google Shape;132;p11"/>
          <p:cNvCxnSpPr/>
          <p:nvPr/>
        </p:nvCxnSpPr>
        <p:spPr>
          <a:xfrm>
            <a:off x="4107548" y="2875060"/>
            <a:ext cx="5036400" cy="0"/>
          </a:xfrm>
          <a:prstGeom prst="straightConnector1">
            <a:avLst/>
          </a:prstGeom>
          <a:noFill/>
          <a:ln cap="flat" cmpd="sng" w="15875">
            <a:solidFill>
              <a:schemeClr val="dk1"/>
            </a:solidFill>
            <a:prstDash val="solid"/>
            <a:miter lim="800000"/>
            <a:headEnd len="sm" w="sm" type="none"/>
            <a:tailEnd len="sm" w="sm" type="none"/>
          </a:ln>
        </p:spPr>
      </p:cxnSp>
      <p:cxnSp>
        <p:nvCxnSpPr>
          <p:cNvPr id="133" name="Google Shape;133;p11"/>
          <p:cNvCxnSpPr/>
          <p:nvPr/>
        </p:nvCxnSpPr>
        <p:spPr>
          <a:xfrm>
            <a:off x="0" y="4829614"/>
            <a:ext cx="9144000" cy="0"/>
          </a:xfrm>
          <a:prstGeom prst="straightConnector1">
            <a:avLst/>
          </a:prstGeom>
          <a:noFill/>
          <a:ln cap="flat" cmpd="sng" w="15875">
            <a:solidFill>
              <a:schemeClr val="dk1"/>
            </a:solidFill>
            <a:prstDash val="solid"/>
            <a:miter lim="800000"/>
            <a:headEnd len="sm" w="sm" type="none"/>
            <a:tailEnd len="sm" w="sm" type="none"/>
          </a:ln>
        </p:spPr>
      </p:cxnSp>
      <p:sp>
        <p:nvSpPr>
          <p:cNvPr id="134" name="Google Shape;134;p11"/>
          <p:cNvSpPr txBox="1"/>
          <p:nvPr>
            <p:ph type="title"/>
          </p:nvPr>
        </p:nvSpPr>
        <p:spPr>
          <a:xfrm>
            <a:off x="350901" y="41148"/>
            <a:ext cx="8442300" cy="7269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30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11"/>
          <p:cNvSpPr txBox="1"/>
          <p:nvPr>
            <p:ph idx="1" type="body"/>
          </p:nvPr>
        </p:nvSpPr>
        <p:spPr>
          <a:xfrm>
            <a:off x="6767612" y="1352145"/>
            <a:ext cx="2132700" cy="13704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1"/>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1"/>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1"/>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39" name="Google Shape;139;p11"/>
          <p:cNvSpPr txBox="1"/>
          <p:nvPr>
            <p:ph idx="3" type="body"/>
          </p:nvPr>
        </p:nvSpPr>
        <p:spPr>
          <a:xfrm>
            <a:off x="4225856" y="1352145"/>
            <a:ext cx="2132700" cy="13704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11"/>
          <p:cNvSpPr txBox="1"/>
          <p:nvPr>
            <p:ph idx="4" type="body"/>
          </p:nvPr>
        </p:nvSpPr>
        <p:spPr>
          <a:xfrm>
            <a:off x="4225856" y="959604"/>
            <a:ext cx="2132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1"/>
          <p:cNvSpPr txBox="1"/>
          <p:nvPr>
            <p:ph idx="5" type="body"/>
          </p:nvPr>
        </p:nvSpPr>
        <p:spPr>
          <a:xfrm>
            <a:off x="6767612" y="958501"/>
            <a:ext cx="2132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1"/>
          <p:cNvSpPr txBox="1"/>
          <p:nvPr>
            <p:ph idx="6" type="body"/>
          </p:nvPr>
        </p:nvSpPr>
        <p:spPr>
          <a:xfrm>
            <a:off x="6767612" y="3449574"/>
            <a:ext cx="2132700" cy="12345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11"/>
          <p:cNvSpPr txBox="1"/>
          <p:nvPr>
            <p:ph idx="7" type="body"/>
          </p:nvPr>
        </p:nvSpPr>
        <p:spPr>
          <a:xfrm>
            <a:off x="4225856" y="3449574"/>
            <a:ext cx="2132700" cy="12345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1"/>
          <p:cNvSpPr txBox="1"/>
          <p:nvPr>
            <p:ph idx="8" type="body"/>
          </p:nvPr>
        </p:nvSpPr>
        <p:spPr>
          <a:xfrm>
            <a:off x="4225856" y="3058668"/>
            <a:ext cx="2132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1"/>
          <p:cNvSpPr txBox="1"/>
          <p:nvPr>
            <p:ph idx="9" type="body"/>
          </p:nvPr>
        </p:nvSpPr>
        <p:spPr>
          <a:xfrm>
            <a:off x="6767612" y="3058668"/>
            <a:ext cx="2132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11"/>
          <p:cNvSpPr txBox="1"/>
          <p:nvPr>
            <p:ph idx="13" type="body"/>
          </p:nvPr>
        </p:nvSpPr>
        <p:spPr>
          <a:xfrm>
            <a:off x="905256" y="4341114"/>
            <a:ext cx="2894100" cy="3993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1"/>
          <p:cNvSpPr txBox="1"/>
          <p:nvPr>
            <p:ph idx="14" type="body"/>
          </p:nvPr>
        </p:nvSpPr>
        <p:spPr>
          <a:xfrm>
            <a:off x="905256" y="3950208"/>
            <a:ext cx="28941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1"/>
          <p:cNvSpPr/>
          <p:nvPr>
            <p:ph idx="15" type="body"/>
          </p:nvPr>
        </p:nvSpPr>
        <p:spPr>
          <a:xfrm>
            <a:off x="8771382" y="2482596"/>
            <a:ext cx="219600" cy="219600"/>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1200"/>
              <a:buNone/>
              <a:defRPr sz="12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9" name="Google Shape;149;p11"/>
          <p:cNvSpPr/>
          <p:nvPr>
            <p:ph idx="16" type="body"/>
          </p:nvPr>
        </p:nvSpPr>
        <p:spPr>
          <a:xfrm>
            <a:off x="8771382" y="4423410"/>
            <a:ext cx="219600" cy="219600"/>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1200"/>
              <a:buNone/>
              <a:defRPr sz="12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1"/>
          <p:cNvSpPr/>
          <p:nvPr>
            <p:ph idx="17" type="body"/>
          </p:nvPr>
        </p:nvSpPr>
        <p:spPr>
          <a:xfrm>
            <a:off x="6220206" y="2482596"/>
            <a:ext cx="219600" cy="219600"/>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1200"/>
              <a:buNone/>
              <a:defRPr sz="12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1"/>
          <p:cNvSpPr/>
          <p:nvPr>
            <p:ph idx="18" type="body"/>
          </p:nvPr>
        </p:nvSpPr>
        <p:spPr>
          <a:xfrm>
            <a:off x="6220206" y="4423410"/>
            <a:ext cx="219600" cy="219600"/>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1200"/>
              <a:buNone/>
              <a:defRPr sz="12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11"/>
          <p:cNvSpPr/>
          <p:nvPr>
            <p:ph idx="19" type="body"/>
          </p:nvPr>
        </p:nvSpPr>
        <p:spPr>
          <a:xfrm>
            <a:off x="411480" y="3998214"/>
            <a:ext cx="384000" cy="384000"/>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1200"/>
              <a:buNone/>
              <a:defRPr sz="12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dk2"/>
        </a:solidFill>
      </p:bgPr>
    </p:bg>
    <p:spTree>
      <p:nvGrpSpPr>
        <p:cNvPr id="153" name="Shape 153"/>
        <p:cNvGrpSpPr/>
        <p:nvPr/>
      </p:nvGrpSpPr>
      <p:grpSpPr>
        <a:xfrm>
          <a:off x="0" y="0"/>
          <a:ext cx="0" cy="0"/>
          <a:chOff x="0" y="0"/>
          <a:chExt cx="0" cy="0"/>
        </a:xfrm>
      </p:grpSpPr>
      <p:cxnSp>
        <p:nvCxnSpPr>
          <p:cNvPr id="154" name="Google Shape;154;p12"/>
          <p:cNvCxnSpPr/>
          <p:nvPr/>
        </p:nvCxnSpPr>
        <p:spPr>
          <a:xfrm>
            <a:off x="1173866" y="1487960"/>
            <a:ext cx="7970100" cy="0"/>
          </a:xfrm>
          <a:prstGeom prst="straightConnector1">
            <a:avLst/>
          </a:prstGeom>
          <a:noFill/>
          <a:ln cap="flat" cmpd="sng" w="15875">
            <a:solidFill>
              <a:schemeClr val="accent1"/>
            </a:solidFill>
            <a:prstDash val="solid"/>
            <a:miter lim="800000"/>
            <a:headEnd len="sm" w="sm" type="none"/>
            <a:tailEnd len="sm" w="sm" type="none"/>
          </a:ln>
        </p:spPr>
      </p:cxnSp>
      <p:sp>
        <p:nvSpPr>
          <p:cNvPr id="155" name="Google Shape;155;p12"/>
          <p:cNvSpPr txBox="1"/>
          <p:nvPr>
            <p:ph type="title"/>
          </p:nvPr>
        </p:nvSpPr>
        <p:spPr>
          <a:xfrm>
            <a:off x="480060" y="54864"/>
            <a:ext cx="2421000" cy="726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1"/>
              </a:buClr>
              <a:buSzPts val="3000"/>
              <a:buFont typeface="Arial"/>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6" name="Google Shape;156;p12"/>
          <p:cNvSpPr/>
          <p:nvPr>
            <p:ph idx="2" type="pic"/>
          </p:nvPr>
        </p:nvSpPr>
        <p:spPr>
          <a:xfrm>
            <a:off x="445770" y="1110996"/>
            <a:ext cx="726900" cy="726900"/>
          </a:xfrm>
          <a:prstGeom prst="rect">
            <a:avLst/>
          </a:prstGeom>
          <a:solidFill>
            <a:srgbClr val="B5A764"/>
          </a:solidFill>
          <a:ln cap="flat" cmpd="sng" w="15875">
            <a:solidFill>
              <a:schemeClr val="accent1"/>
            </a:solidFill>
            <a:prstDash val="solid"/>
            <a:round/>
            <a:headEnd len="sm" w="sm" type="none"/>
            <a:tailEnd len="sm" w="sm" type="none"/>
          </a:ln>
        </p:spPr>
      </p:sp>
      <p:sp>
        <p:nvSpPr>
          <p:cNvPr id="157" name="Google Shape;157;p12"/>
          <p:cNvSpPr txBox="1"/>
          <p:nvPr>
            <p:ph idx="1" type="body"/>
          </p:nvPr>
        </p:nvSpPr>
        <p:spPr>
          <a:xfrm>
            <a:off x="384048" y="2057400"/>
            <a:ext cx="10425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8" name="Google Shape;158;p12"/>
          <p:cNvSpPr txBox="1"/>
          <p:nvPr>
            <p:ph idx="3" type="body"/>
          </p:nvPr>
        </p:nvSpPr>
        <p:spPr>
          <a:xfrm>
            <a:off x="384048" y="2414016"/>
            <a:ext cx="1350900" cy="1110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9" name="Google Shape;159;p12"/>
          <p:cNvSpPr/>
          <p:nvPr>
            <p:ph idx="4" type="pic"/>
          </p:nvPr>
        </p:nvSpPr>
        <p:spPr>
          <a:xfrm>
            <a:off x="2263140" y="1110996"/>
            <a:ext cx="726900" cy="726900"/>
          </a:xfrm>
          <a:prstGeom prst="rect">
            <a:avLst/>
          </a:prstGeom>
          <a:solidFill>
            <a:srgbClr val="B5A764"/>
          </a:solidFill>
          <a:ln cap="flat" cmpd="sng" w="15875">
            <a:solidFill>
              <a:schemeClr val="accent1"/>
            </a:solidFill>
            <a:prstDash val="solid"/>
            <a:round/>
            <a:headEnd len="sm" w="sm" type="none"/>
            <a:tailEnd len="sm" w="sm" type="none"/>
          </a:ln>
        </p:spPr>
      </p:sp>
      <p:sp>
        <p:nvSpPr>
          <p:cNvPr id="160" name="Google Shape;160;p12"/>
          <p:cNvSpPr txBox="1"/>
          <p:nvPr>
            <p:ph idx="5" type="body"/>
          </p:nvPr>
        </p:nvSpPr>
        <p:spPr>
          <a:xfrm>
            <a:off x="2187702" y="2057400"/>
            <a:ext cx="10425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1" name="Google Shape;161;p12"/>
          <p:cNvSpPr txBox="1"/>
          <p:nvPr>
            <p:ph idx="6" type="body"/>
          </p:nvPr>
        </p:nvSpPr>
        <p:spPr>
          <a:xfrm>
            <a:off x="2187702" y="2414016"/>
            <a:ext cx="1350900" cy="1110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2" name="Google Shape;162;p12"/>
          <p:cNvSpPr/>
          <p:nvPr>
            <p:ph idx="7" type="pic"/>
          </p:nvPr>
        </p:nvSpPr>
        <p:spPr>
          <a:xfrm>
            <a:off x="4080510" y="1110996"/>
            <a:ext cx="726900" cy="726900"/>
          </a:xfrm>
          <a:prstGeom prst="rect">
            <a:avLst/>
          </a:prstGeom>
          <a:solidFill>
            <a:srgbClr val="B5A764"/>
          </a:solidFill>
          <a:ln cap="flat" cmpd="sng" w="15875">
            <a:solidFill>
              <a:schemeClr val="accent1"/>
            </a:solidFill>
            <a:prstDash val="solid"/>
            <a:round/>
            <a:headEnd len="sm" w="sm" type="none"/>
            <a:tailEnd len="sm" w="sm" type="none"/>
          </a:ln>
        </p:spPr>
      </p:sp>
      <p:sp>
        <p:nvSpPr>
          <p:cNvPr id="163" name="Google Shape;163;p12"/>
          <p:cNvSpPr txBox="1"/>
          <p:nvPr>
            <p:ph idx="8" type="body"/>
          </p:nvPr>
        </p:nvSpPr>
        <p:spPr>
          <a:xfrm>
            <a:off x="4018788" y="2057400"/>
            <a:ext cx="10425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4" name="Google Shape;164;p12"/>
          <p:cNvSpPr txBox="1"/>
          <p:nvPr>
            <p:ph idx="9" type="body"/>
          </p:nvPr>
        </p:nvSpPr>
        <p:spPr>
          <a:xfrm>
            <a:off x="4018788" y="2414016"/>
            <a:ext cx="1350900" cy="1110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5" name="Google Shape;165;p12"/>
          <p:cNvSpPr/>
          <p:nvPr>
            <p:ph idx="13" type="pic"/>
          </p:nvPr>
        </p:nvSpPr>
        <p:spPr>
          <a:xfrm>
            <a:off x="5808726" y="1110996"/>
            <a:ext cx="726900" cy="726900"/>
          </a:xfrm>
          <a:prstGeom prst="rect">
            <a:avLst/>
          </a:prstGeom>
          <a:solidFill>
            <a:srgbClr val="B5A764"/>
          </a:solidFill>
          <a:ln cap="flat" cmpd="sng" w="15875">
            <a:solidFill>
              <a:schemeClr val="accent1"/>
            </a:solidFill>
            <a:prstDash val="solid"/>
            <a:round/>
            <a:headEnd len="sm" w="sm" type="none"/>
            <a:tailEnd len="sm" w="sm" type="none"/>
          </a:ln>
        </p:spPr>
      </p:sp>
      <p:sp>
        <p:nvSpPr>
          <p:cNvPr id="166" name="Google Shape;166;p12"/>
          <p:cNvSpPr txBox="1"/>
          <p:nvPr>
            <p:ph idx="14" type="body"/>
          </p:nvPr>
        </p:nvSpPr>
        <p:spPr>
          <a:xfrm>
            <a:off x="5733288" y="2057400"/>
            <a:ext cx="10425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7" name="Google Shape;167;p12"/>
          <p:cNvSpPr txBox="1"/>
          <p:nvPr>
            <p:ph idx="15" type="body"/>
          </p:nvPr>
        </p:nvSpPr>
        <p:spPr>
          <a:xfrm>
            <a:off x="5733288" y="2414016"/>
            <a:ext cx="1350900" cy="1110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8" name="Google Shape;168;p12"/>
          <p:cNvSpPr/>
          <p:nvPr>
            <p:ph idx="16" type="pic"/>
          </p:nvPr>
        </p:nvSpPr>
        <p:spPr>
          <a:xfrm>
            <a:off x="7653528" y="1110996"/>
            <a:ext cx="726900" cy="726900"/>
          </a:xfrm>
          <a:prstGeom prst="rect">
            <a:avLst/>
          </a:prstGeom>
          <a:solidFill>
            <a:srgbClr val="B5A764"/>
          </a:solidFill>
          <a:ln cap="flat" cmpd="sng" w="15875">
            <a:solidFill>
              <a:schemeClr val="accent1"/>
            </a:solidFill>
            <a:prstDash val="solid"/>
            <a:round/>
            <a:headEnd len="sm" w="sm" type="none"/>
            <a:tailEnd len="sm" w="sm" type="none"/>
          </a:ln>
        </p:spPr>
      </p:sp>
      <p:sp>
        <p:nvSpPr>
          <p:cNvPr id="169" name="Google Shape;169;p12"/>
          <p:cNvSpPr txBox="1"/>
          <p:nvPr>
            <p:ph idx="17" type="body"/>
          </p:nvPr>
        </p:nvSpPr>
        <p:spPr>
          <a:xfrm>
            <a:off x="7584948" y="2057400"/>
            <a:ext cx="10425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70" name="Google Shape;170;p12"/>
          <p:cNvSpPr txBox="1"/>
          <p:nvPr>
            <p:ph idx="18" type="body"/>
          </p:nvPr>
        </p:nvSpPr>
        <p:spPr>
          <a:xfrm>
            <a:off x="7584948" y="2414016"/>
            <a:ext cx="1350900" cy="1110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71" name="Google Shape;171;p12"/>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accent1"/>
                </a:solidFill>
                <a:latin typeface="Gill Sans"/>
                <a:ea typeface="Gill Sans"/>
                <a:cs typeface="Gill Sans"/>
                <a:sym typeface="Gill Sans"/>
              </a:defRPr>
            </a:lvl1pPr>
            <a:lvl2pPr indent="0" lvl="1" marL="0" algn="l">
              <a:spcBef>
                <a:spcPts val="0"/>
              </a:spcBef>
              <a:buNone/>
              <a:defRPr b="0" i="0" sz="900" u="none" cap="none" strike="noStrike">
                <a:solidFill>
                  <a:schemeClr val="accent1"/>
                </a:solidFill>
                <a:latin typeface="Gill Sans"/>
                <a:ea typeface="Gill Sans"/>
                <a:cs typeface="Gill Sans"/>
                <a:sym typeface="Gill Sans"/>
              </a:defRPr>
            </a:lvl2pPr>
            <a:lvl3pPr indent="0" lvl="2" marL="0" algn="l">
              <a:spcBef>
                <a:spcPts val="0"/>
              </a:spcBef>
              <a:buNone/>
              <a:defRPr b="0" i="0" sz="900" u="none" cap="none" strike="noStrike">
                <a:solidFill>
                  <a:schemeClr val="accent1"/>
                </a:solidFill>
                <a:latin typeface="Gill Sans"/>
                <a:ea typeface="Gill Sans"/>
                <a:cs typeface="Gill Sans"/>
                <a:sym typeface="Gill Sans"/>
              </a:defRPr>
            </a:lvl3pPr>
            <a:lvl4pPr indent="0" lvl="3" marL="0" algn="l">
              <a:spcBef>
                <a:spcPts val="0"/>
              </a:spcBef>
              <a:buNone/>
              <a:defRPr b="0" i="0" sz="900" u="none" cap="none" strike="noStrike">
                <a:solidFill>
                  <a:schemeClr val="accent1"/>
                </a:solidFill>
                <a:latin typeface="Gill Sans"/>
                <a:ea typeface="Gill Sans"/>
                <a:cs typeface="Gill Sans"/>
                <a:sym typeface="Gill Sans"/>
              </a:defRPr>
            </a:lvl4pPr>
            <a:lvl5pPr indent="0" lvl="4" marL="0" algn="l">
              <a:spcBef>
                <a:spcPts val="0"/>
              </a:spcBef>
              <a:buNone/>
              <a:defRPr b="0" i="0" sz="900" u="none" cap="none" strike="noStrike">
                <a:solidFill>
                  <a:schemeClr val="accent1"/>
                </a:solidFill>
                <a:latin typeface="Gill Sans"/>
                <a:ea typeface="Gill Sans"/>
                <a:cs typeface="Gill Sans"/>
                <a:sym typeface="Gill Sans"/>
              </a:defRPr>
            </a:lvl5pPr>
            <a:lvl6pPr indent="0" lvl="5" marL="0" algn="l">
              <a:spcBef>
                <a:spcPts val="0"/>
              </a:spcBef>
              <a:buNone/>
              <a:defRPr b="0" i="0" sz="900" u="none" cap="none" strike="noStrike">
                <a:solidFill>
                  <a:schemeClr val="accent1"/>
                </a:solidFill>
                <a:latin typeface="Gill Sans"/>
                <a:ea typeface="Gill Sans"/>
                <a:cs typeface="Gill Sans"/>
                <a:sym typeface="Gill Sans"/>
              </a:defRPr>
            </a:lvl6pPr>
            <a:lvl7pPr indent="0" lvl="6" marL="0" algn="l">
              <a:spcBef>
                <a:spcPts val="0"/>
              </a:spcBef>
              <a:buNone/>
              <a:defRPr b="0" i="0" sz="900" u="none" cap="none" strike="noStrike">
                <a:solidFill>
                  <a:schemeClr val="accent1"/>
                </a:solidFill>
                <a:latin typeface="Gill Sans"/>
                <a:ea typeface="Gill Sans"/>
                <a:cs typeface="Gill Sans"/>
                <a:sym typeface="Gill Sans"/>
              </a:defRPr>
            </a:lvl7pPr>
            <a:lvl8pPr indent="0" lvl="7" marL="0" algn="l">
              <a:spcBef>
                <a:spcPts val="0"/>
              </a:spcBef>
              <a:buNone/>
              <a:defRPr b="0" i="0" sz="900" u="none" cap="none" strike="noStrike">
                <a:solidFill>
                  <a:schemeClr val="accent1"/>
                </a:solidFill>
                <a:latin typeface="Gill Sans"/>
                <a:ea typeface="Gill Sans"/>
                <a:cs typeface="Gill Sans"/>
                <a:sym typeface="Gill Sans"/>
              </a:defRPr>
            </a:lvl8pPr>
            <a:lvl9pPr indent="0" lvl="8" marL="0" algn="l">
              <a:spcBef>
                <a:spcPts val="0"/>
              </a:spcBef>
              <a:buNone/>
              <a:defRPr b="0" i="0" sz="900" u="none" cap="none" strike="noStrike">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172" name="Google Shape;172;p12"/>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12"/>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74" name="Google Shape;174;p12"/>
          <p:cNvCxnSpPr/>
          <p:nvPr/>
        </p:nvCxnSpPr>
        <p:spPr>
          <a:xfrm>
            <a:off x="2899803" y="391911"/>
            <a:ext cx="6244200" cy="0"/>
          </a:xfrm>
          <a:prstGeom prst="straightConnector1">
            <a:avLst/>
          </a:prstGeom>
          <a:noFill/>
          <a:ln cap="flat" cmpd="sng" w="15875">
            <a:solidFill>
              <a:schemeClr val="accent1"/>
            </a:solidFill>
            <a:prstDash val="solid"/>
            <a:miter lim="800000"/>
            <a:headEnd len="sm" w="sm" type="none"/>
            <a:tailEnd len="sm" w="sm" type="none"/>
          </a:ln>
        </p:spPr>
      </p:cxnSp>
      <p:cxnSp>
        <p:nvCxnSpPr>
          <p:cNvPr id="175" name="Google Shape;175;p12"/>
          <p:cNvCxnSpPr/>
          <p:nvPr/>
        </p:nvCxnSpPr>
        <p:spPr>
          <a:xfrm>
            <a:off x="0" y="4317793"/>
            <a:ext cx="6378600" cy="0"/>
          </a:xfrm>
          <a:prstGeom prst="straightConnector1">
            <a:avLst/>
          </a:prstGeom>
          <a:noFill/>
          <a:ln cap="flat" cmpd="sng" w="15875">
            <a:solidFill>
              <a:schemeClr val="accent1"/>
            </a:solidFill>
            <a:prstDash val="solid"/>
            <a:miter lim="800000"/>
            <a:headEnd len="sm" w="sm" type="none"/>
            <a:tailEnd len="sm" w="sm" type="none"/>
          </a:ln>
        </p:spPr>
      </p:cxnSp>
      <p:cxnSp>
        <p:nvCxnSpPr>
          <p:cNvPr id="176" name="Google Shape;176;p12"/>
          <p:cNvCxnSpPr/>
          <p:nvPr/>
        </p:nvCxnSpPr>
        <p:spPr>
          <a:xfrm>
            <a:off x="0" y="4829614"/>
            <a:ext cx="9144000" cy="0"/>
          </a:xfrm>
          <a:prstGeom prst="straightConnector1">
            <a:avLst/>
          </a:prstGeom>
          <a:noFill/>
          <a:ln cap="flat" cmpd="sng" w="15875">
            <a:solidFill>
              <a:schemeClr val="accent1"/>
            </a:solidFill>
            <a:prstDash val="solid"/>
            <a:miter lim="800000"/>
            <a:headEnd len="sm" w="sm" type="none"/>
            <a:tailEnd len="sm" w="sm" type="none"/>
          </a:ln>
        </p:spPr>
      </p:cxnSp>
      <p:sp>
        <p:nvSpPr>
          <p:cNvPr id="177" name="Google Shape;177;p12"/>
          <p:cNvSpPr txBox="1"/>
          <p:nvPr>
            <p:ph idx="19" type="body"/>
          </p:nvPr>
        </p:nvSpPr>
        <p:spPr>
          <a:xfrm>
            <a:off x="6627491" y="3857328"/>
            <a:ext cx="2516400" cy="9396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3000"/>
              <a:buNone/>
              <a:defRPr sz="3000">
                <a:solidFill>
                  <a:schemeClr val="accen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178" name="Shape 178"/>
        <p:cNvGrpSpPr/>
        <p:nvPr/>
      </p:nvGrpSpPr>
      <p:grpSpPr>
        <a:xfrm>
          <a:off x="0" y="0"/>
          <a:ext cx="0" cy="0"/>
          <a:chOff x="0" y="0"/>
          <a:chExt cx="0" cy="0"/>
        </a:xfrm>
      </p:grpSpPr>
      <p:sp>
        <p:nvSpPr>
          <p:cNvPr id="179" name="Google Shape;179;p13"/>
          <p:cNvSpPr txBox="1"/>
          <p:nvPr>
            <p:ph type="title"/>
          </p:nvPr>
        </p:nvSpPr>
        <p:spPr>
          <a:xfrm>
            <a:off x="349758" y="27432"/>
            <a:ext cx="3970800" cy="726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accent1"/>
              </a:buClr>
              <a:buSzPts val="3000"/>
              <a:buFont typeface="Arial"/>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0" name="Google Shape;180;p13"/>
          <p:cNvSpPr/>
          <p:nvPr>
            <p:ph idx="2" type="pic"/>
          </p:nvPr>
        </p:nvSpPr>
        <p:spPr>
          <a:xfrm>
            <a:off x="333376" y="1194166"/>
            <a:ext cx="3905400" cy="3219300"/>
          </a:xfrm>
          <a:prstGeom prst="rect">
            <a:avLst/>
          </a:prstGeom>
          <a:noFill/>
          <a:ln cap="flat" cmpd="sng" w="15875">
            <a:solidFill>
              <a:schemeClr val="accent1"/>
            </a:solidFill>
            <a:prstDash val="solid"/>
            <a:round/>
            <a:headEnd len="sm" w="sm" type="none"/>
            <a:tailEnd len="sm" w="sm" type="none"/>
          </a:ln>
        </p:spPr>
      </p:sp>
      <p:sp>
        <p:nvSpPr>
          <p:cNvPr id="181" name="Google Shape;181;p13"/>
          <p:cNvSpPr txBox="1"/>
          <p:nvPr>
            <p:ph idx="1" type="body"/>
          </p:nvPr>
        </p:nvSpPr>
        <p:spPr>
          <a:xfrm>
            <a:off x="4924044" y="555498"/>
            <a:ext cx="38682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2" name="Google Shape;182;p13"/>
          <p:cNvSpPr txBox="1"/>
          <p:nvPr>
            <p:ph idx="3" type="body"/>
          </p:nvPr>
        </p:nvSpPr>
        <p:spPr>
          <a:xfrm>
            <a:off x="4924044" y="1062990"/>
            <a:ext cx="3868200" cy="15225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400"/>
              </a:spcBef>
              <a:spcAft>
                <a:spcPts val="0"/>
              </a:spcAft>
              <a:buClr>
                <a:schemeClr val="accent1"/>
              </a:buClr>
              <a:buSzPts val="1400"/>
              <a:buChar char="▪"/>
              <a:defRPr sz="1400">
                <a:solidFill>
                  <a:schemeClr val="accent1"/>
                </a:solidFill>
              </a:defRPr>
            </a:lvl1pPr>
            <a:lvl2pPr indent="-304800" lvl="1" marL="914400" algn="l">
              <a:lnSpc>
                <a:spcPct val="100000"/>
              </a:lnSpc>
              <a:spcBef>
                <a:spcPts val="500"/>
              </a:spcBef>
              <a:spcAft>
                <a:spcPts val="0"/>
              </a:spcAft>
              <a:buClr>
                <a:schemeClr val="accent1"/>
              </a:buClr>
              <a:buSzPts val="1200"/>
              <a:buChar char="▪"/>
              <a:defRPr sz="1200">
                <a:solidFill>
                  <a:schemeClr val="accent1"/>
                </a:solidFill>
              </a:defRPr>
            </a:lvl2pPr>
            <a:lvl3pPr indent="-298450" lvl="2" marL="1371600" algn="l">
              <a:lnSpc>
                <a:spcPct val="100000"/>
              </a:lnSpc>
              <a:spcBef>
                <a:spcPts val="500"/>
              </a:spcBef>
              <a:spcAft>
                <a:spcPts val="0"/>
              </a:spcAft>
              <a:buClr>
                <a:schemeClr val="accent1"/>
              </a:buClr>
              <a:buSzPts val="1100"/>
              <a:buChar char="▪"/>
              <a:defRPr sz="1100">
                <a:solidFill>
                  <a:schemeClr val="accent1"/>
                </a:solidFill>
              </a:defRPr>
            </a:lvl3pPr>
            <a:lvl4pPr indent="-285750" lvl="3" marL="1828800" algn="l">
              <a:lnSpc>
                <a:spcPct val="100000"/>
              </a:lnSpc>
              <a:spcBef>
                <a:spcPts val="500"/>
              </a:spcBef>
              <a:spcAft>
                <a:spcPts val="0"/>
              </a:spcAft>
              <a:buClr>
                <a:schemeClr val="accent1"/>
              </a:buClr>
              <a:buSzPts val="900"/>
              <a:buChar char="▪"/>
              <a:defRPr sz="900">
                <a:solidFill>
                  <a:schemeClr val="accent1"/>
                </a:solidFill>
              </a:defRPr>
            </a:lvl4pPr>
            <a:lvl5pPr indent="-285750" lvl="4" marL="2286000" algn="l">
              <a:lnSpc>
                <a:spcPct val="100000"/>
              </a:lnSpc>
              <a:spcBef>
                <a:spcPts val="500"/>
              </a:spcBef>
              <a:spcAft>
                <a:spcPts val="0"/>
              </a:spcAft>
              <a:buClr>
                <a:schemeClr val="accent1"/>
              </a:buClr>
              <a:buSzPts val="900"/>
              <a:buChar char="▪"/>
              <a:defRPr sz="900">
                <a:solidFill>
                  <a:schemeClr val="accen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3" name="Google Shape;183;p13"/>
          <p:cNvSpPr txBox="1"/>
          <p:nvPr>
            <p:ph idx="4" type="body"/>
          </p:nvPr>
        </p:nvSpPr>
        <p:spPr>
          <a:xfrm>
            <a:off x="4924044" y="2955798"/>
            <a:ext cx="38874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4" name="Google Shape;184;p13"/>
          <p:cNvSpPr txBox="1"/>
          <p:nvPr>
            <p:ph idx="5" type="body"/>
          </p:nvPr>
        </p:nvSpPr>
        <p:spPr>
          <a:xfrm>
            <a:off x="4924044" y="3364166"/>
            <a:ext cx="3887400" cy="8985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400"/>
              </a:spcBef>
              <a:spcAft>
                <a:spcPts val="0"/>
              </a:spcAft>
              <a:buClr>
                <a:schemeClr val="accent1"/>
              </a:buClr>
              <a:buSzPts val="1400"/>
              <a:buChar char="▪"/>
              <a:defRPr sz="1400">
                <a:solidFill>
                  <a:schemeClr val="accent1"/>
                </a:solidFill>
              </a:defRPr>
            </a:lvl1pPr>
            <a:lvl2pPr indent="-304800" lvl="1" marL="914400" algn="l">
              <a:lnSpc>
                <a:spcPct val="100000"/>
              </a:lnSpc>
              <a:spcBef>
                <a:spcPts val="500"/>
              </a:spcBef>
              <a:spcAft>
                <a:spcPts val="0"/>
              </a:spcAft>
              <a:buClr>
                <a:schemeClr val="accent1"/>
              </a:buClr>
              <a:buSzPts val="1200"/>
              <a:buChar char="▪"/>
              <a:defRPr sz="1200">
                <a:solidFill>
                  <a:schemeClr val="accent1"/>
                </a:solidFill>
              </a:defRPr>
            </a:lvl2pPr>
            <a:lvl3pPr indent="-298450" lvl="2" marL="1371600" algn="l">
              <a:lnSpc>
                <a:spcPct val="100000"/>
              </a:lnSpc>
              <a:spcBef>
                <a:spcPts val="500"/>
              </a:spcBef>
              <a:spcAft>
                <a:spcPts val="0"/>
              </a:spcAft>
              <a:buClr>
                <a:schemeClr val="accent1"/>
              </a:buClr>
              <a:buSzPts val="1100"/>
              <a:buChar char="▪"/>
              <a:defRPr sz="1100">
                <a:solidFill>
                  <a:schemeClr val="accent1"/>
                </a:solidFill>
              </a:defRPr>
            </a:lvl3pPr>
            <a:lvl4pPr indent="-285750" lvl="3" marL="1828800" algn="l">
              <a:lnSpc>
                <a:spcPct val="100000"/>
              </a:lnSpc>
              <a:spcBef>
                <a:spcPts val="500"/>
              </a:spcBef>
              <a:spcAft>
                <a:spcPts val="0"/>
              </a:spcAft>
              <a:buClr>
                <a:schemeClr val="accent1"/>
              </a:buClr>
              <a:buSzPts val="900"/>
              <a:buChar char="▪"/>
              <a:defRPr sz="900">
                <a:solidFill>
                  <a:schemeClr val="accent1"/>
                </a:solidFill>
              </a:defRPr>
            </a:lvl4pPr>
            <a:lvl5pPr indent="-285750" lvl="4" marL="2286000" algn="l">
              <a:lnSpc>
                <a:spcPct val="100000"/>
              </a:lnSpc>
              <a:spcBef>
                <a:spcPts val="500"/>
              </a:spcBef>
              <a:spcAft>
                <a:spcPts val="0"/>
              </a:spcAft>
              <a:buClr>
                <a:schemeClr val="accent1"/>
              </a:buClr>
              <a:buSzPts val="900"/>
              <a:buChar char="▪"/>
              <a:defRPr sz="900">
                <a:solidFill>
                  <a:schemeClr val="accen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5" name="Google Shape;185;p13"/>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accent1"/>
                </a:solidFill>
                <a:latin typeface="Gill Sans"/>
                <a:ea typeface="Gill Sans"/>
                <a:cs typeface="Gill Sans"/>
                <a:sym typeface="Gill Sans"/>
              </a:defRPr>
            </a:lvl1pPr>
            <a:lvl2pPr indent="0" lvl="1" marL="0" algn="l">
              <a:spcBef>
                <a:spcPts val="0"/>
              </a:spcBef>
              <a:buNone/>
              <a:defRPr b="0" i="0" sz="900" u="none" cap="none" strike="noStrike">
                <a:solidFill>
                  <a:schemeClr val="accent1"/>
                </a:solidFill>
                <a:latin typeface="Gill Sans"/>
                <a:ea typeface="Gill Sans"/>
                <a:cs typeface="Gill Sans"/>
                <a:sym typeface="Gill Sans"/>
              </a:defRPr>
            </a:lvl2pPr>
            <a:lvl3pPr indent="0" lvl="2" marL="0" algn="l">
              <a:spcBef>
                <a:spcPts val="0"/>
              </a:spcBef>
              <a:buNone/>
              <a:defRPr b="0" i="0" sz="900" u="none" cap="none" strike="noStrike">
                <a:solidFill>
                  <a:schemeClr val="accent1"/>
                </a:solidFill>
                <a:latin typeface="Gill Sans"/>
                <a:ea typeface="Gill Sans"/>
                <a:cs typeface="Gill Sans"/>
                <a:sym typeface="Gill Sans"/>
              </a:defRPr>
            </a:lvl3pPr>
            <a:lvl4pPr indent="0" lvl="3" marL="0" algn="l">
              <a:spcBef>
                <a:spcPts val="0"/>
              </a:spcBef>
              <a:buNone/>
              <a:defRPr b="0" i="0" sz="900" u="none" cap="none" strike="noStrike">
                <a:solidFill>
                  <a:schemeClr val="accent1"/>
                </a:solidFill>
                <a:latin typeface="Gill Sans"/>
                <a:ea typeface="Gill Sans"/>
                <a:cs typeface="Gill Sans"/>
                <a:sym typeface="Gill Sans"/>
              </a:defRPr>
            </a:lvl4pPr>
            <a:lvl5pPr indent="0" lvl="4" marL="0" algn="l">
              <a:spcBef>
                <a:spcPts val="0"/>
              </a:spcBef>
              <a:buNone/>
              <a:defRPr b="0" i="0" sz="900" u="none" cap="none" strike="noStrike">
                <a:solidFill>
                  <a:schemeClr val="accent1"/>
                </a:solidFill>
                <a:latin typeface="Gill Sans"/>
                <a:ea typeface="Gill Sans"/>
                <a:cs typeface="Gill Sans"/>
                <a:sym typeface="Gill Sans"/>
              </a:defRPr>
            </a:lvl5pPr>
            <a:lvl6pPr indent="0" lvl="5" marL="0" algn="l">
              <a:spcBef>
                <a:spcPts val="0"/>
              </a:spcBef>
              <a:buNone/>
              <a:defRPr b="0" i="0" sz="900" u="none" cap="none" strike="noStrike">
                <a:solidFill>
                  <a:schemeClr val="accent1"/>
                </a:solidFill>
                <a:latin typeface="Gill Sans"/>
                <a:ea typeface="Gill Sans"/>
                <a:cs typeface="Gill Sans"/>
                <a:sym typeface="Gill Sans"/>
              </a:defRPr>
            </a:lvl6pPr>
            <a:lvl7pPr indent="0" lvl="6" marL="0" algn="l">
              <a:spcBef>
                <a:spcPts val="0"/>
              </a:spcBef>
              <a:buNone/>
              <a:defRPr b="0" i="0" sz="900" u="none" cap="none" strike="noStrike">
                <a:solidFill>
                  <a:schemeClr val="accent1"/>
                </a:solidFill>
                <a:latin typeface="Gill Sans"/>
                <a:ea typeface="Gill Sans"/>
                <a:cs typeface="Gill Sans"/>
                <a:sym typeface="Gill Sans"/>
              </a:defRPr>
            </a:lvl7pPr>
            <a:lvl8pPr indent="0" lvl="7" marL="0" algn="l">
              <a:spcBef>
                <a:spcPts val="0"/>
              </a:spcBef>
              <a:buNone/>
              <a:defRPr b="0" i="0" sz="900" u="none" cap="none" strike="noStrike">
                <a:solidFill>
                  <a:schemeClr val="accent1"/>
                </a:solidFill>
                <a:latin typeface="Gill Sans"/>
                <a:ea typeface="Gill Sans"/>
                <a:cs typeface="Gill Sans"/>
                <a:sym typeface="Gill Sans"/>
              </a:defRPr>
            </a:lvl8pPr>
            <a:lvl9pPr indent="0" lvl="8" marL="0" algn="l">
              <a:spcBef>
                <a:spcPts val="0"/>
              </a:spcBef>
              <a:buNone/>
              <a:defRPr b="0" i="0" sz="900" u="none" cap="none" strike="noStrike">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186" name="Google Shape;186;p13"/>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13"/>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88" name="Google Shape;188;p13"/>
          <p:cNvCxnSpPr/>
          <p:nvPr/>
        </p:nvCxnSpPr>
        <p:spPr>
          <a:xfrm>
            <a:off x="0" y="778168"/>
            <a:ext cx="4572000" cy="0"/>
          </a:xfrm>
          <a:prstGeom prst="straightConnector1">
            <a:avLst/>
          </a:prstGeom>
          <a:noFill/>
          <a:ln cap="flat" cmpd="sng" w="15875">
            <a:solidFill>
              <a:schemeClr val="accent1"/>
            </a:solidFill>
            <a:prstDash val="solid"/>
            <a:miter lim="800000"/>
            <a:headEnd len="sm" w="sm" type="none"/>
            <a:tailEnd len="sm" w="sm" type="none"/>
          </a:ln>
        </p:spPr>
      </p:cxnSp>
      <p:cxnSp>
        <p:nvCxnSpPr>
          <p:cNvPr id="189" name="Google Shape;189;p13"/>
          <p:cNvCxnSpPr/>
          <p:nvPr/>
        </p:nvCxnSpPr>
        <p:spPr>
          <a:xfrm rot="10800000">
            <a:off x="4572000" y="-86"/>
            <a:ext cx="0" cy="4829700"/>
          </a:xfrm>
          <a:prstGeom prst="straightConnector1">
            <a:avLst/>
          </a:prstGeom>
          <a:noFill/>
          <a:ln cap="flat" cmpd="sng" w="15875">
            <a:solidFill>
              <a:schemeClr val="accent1"/>
            </a:solidFill>
            <a:prstDash val="solid"/>
            <a:miter lim="800000"/>
            <a:headEnd len="sm" w="sm" type="none"/>
            <a:tailEnd len="sm" w="sm" type="none"/>
          </a:ln>
        </p:spPr>
      </p:cxnSp>
      <p:cxnSp>
        <p:nvCxnSpPr>
          <p:cNvPr id="190" name="Google Shape;190;p13"/>
          <p:cNvCxnSpPr/>
          <p:nvPr/>
        </p:nvCxnSpPr>
        <p:spPr>
          <a:xfrm>
            <a:off x="0" y="4829614"/>
            <a:ext cx="9144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accent1"/>
        </a:solidFill>
      </p:bgPr>
    </p:bg>
    <p:spTree>
      <p:nvGrpSpPr>
        <p:cNvPr id="191" name="Shape 191"/>
        <p:cNvGrpSpPr/>
        <p:nvPr/>
      </p:nvGrpSpPr>
      <p:grpSpPr>
        <a:xfrm>
          <a:off x="0" y="0"/>
          <a:ext cx="0" cy="0"/>
          <a:chOff x="0" y="0"/>
          <a:chExt cx="0" cy="0"/>
        </a:xfrm>
      </p:grpSpPr>
      <p:sp>
        <p:nvSpPr>
          <p:cNvPr id="192" name="Google Shape;192;p14"/>
          <p:cNvSpPr/>
          <p:nvPr/>
        </p:nvSpPr>
        <p:spPr>
          <a:xfrm>
            <a:off x="2915122" y="773432"/>
            <a:ext cx="5930100" cy="4054800"/>
          </a:xfrm>
          <a:prstGeom prst="rect">
            <a:avLst/>
          </a:prstGeom>
          <a:solidFill>
            <a:srgbClr val="F4F3E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0ECE8"/>
              </a:solidFill>
              <a:latin typeface="Avenir"/>
              <a:ea typeface="Avenir"/>
              <a:cs typeface="Avenir"/>
              <a:sym typeface="Avenir"/>
            </a:endParaRPr>
          </a:p>
        </p:txBody>
      </p:sp>
      <p:sp>
        <p:nvSpPr>
          <p:cNvPr id="193" name="Google Shape;193;p14"/>
          <p:cNvSpPr/>
          <p:nvPr/>
        </p:nvSpPr>
        <p:spPr>
          <a:xfrm>
            <a:off x="306784" y="781553"/>
            <a:ext cx="2591700" cy="4046700"/>
          </a:xfrm>
          <a:prstGeom prst="rect">
            <a:avLst/>
          </a:prstGeom>
          <a:solidFill>
            <a:srgbClr val="EAE7DB"/>
          </a:solidFill>
          <a:ln cap="flat" cmpd="sng" w="12700">
            <a:solidFill>
              <a:srgbClr val="DEDBD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194" name="Google Shape;194;p14"/>
          <p:cNvSpPr txBox="1"/>
          <p:nvPr>
            <p:ph type="title"/>
          </p:nvPr>
        </p:nvSpPr>
        <p:spPr>
          <a:xfrm>
            <a:off x="1529334" y="48006"/>
            <a:ext cx="6124200" cy="7269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30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5" name="Google Shape;195;p14"/>
          <p:cNvSpPr txBox="1"/>
          <p:nvPr>
            <p:ph idx="1" type="body"/>
          </p:nvPr>
        </p:nvSpPr>
        <p:spPr>
          <a:xfrm>
            <a:off x="500634" y="1255014"/>
            <a:ext cx="21807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b="0"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6" name="Google Shape;196;p14"/>
          <p:cNvSpPr txBox="1"/>
          <p:nvPr>
            <p:ph idx="2" type="body"/>
          </p:nvPr>
        </p:nvSpPr>
        <p:spPr>
          <a:xfrm>
            <a:off x="3086100" y="980694"/>
            <a:ext cx="5699100" cy="8985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0"/>
              </a:spcBef>
              <a:spcAft>
                <a:spcPts val="0"/>
              </a:spcAft>
              <a:buClr>
                <a:schemeClr val="dk1"/>
              </a:buClr>
              <a:buSzPts val="1400"/>
              <a:buChar char="▪"/>
              <a:defRPr sz="1400"/>
            </a:lvl1pPr>
            <a:lvl2pPr indent="-304800" lvl="1" marL="914400" algn="l">
              <a:lnSpc>
                <a:spcPct val="100000"/>
              </a:lnSpc>
              <a:spcBef>
                <a:spcPts val="0"/>
              </a:spcBef>
              <a:spcAft>
                <a:spcPts val="0"/>
              </a:spcAft>
              <a:buClr>
                <a:schemeClr val="dk1"/>
              </a:buClr>
              <a:buSzPts val="1200"/>
              <a:buChar char="▪"/>
              <a:defRPr sz="1200"/>
            </a:lvl2pPr>
            <a:lvl3pPr indent="-298450" lvl="2" marL="1371600" algn="l">
              <a:lnSpc>
                <a:spcPct val="100000"/>
              </a:lnSpc>
              <a:spcBef>
                <a:spcPts val="0"/>
              </a:spcBef>
              <a:spcAft>
                <a:spcPts val="0"/>
              </a:spcAft>
              <a:buClr>
                <a:schemeClr val="dk1"/>
              </a:buClr>
              <a:buSzPts val="1100"/>
              <a:buChar char="▪"/>
              <a:defRPr sz="1100"/>
            </a:lvl3pPr>
            <a:lvl4pPr indent="-285750" lvl="3" marL="1828800" algn="l">
              <a:lnSpc>
                <a:spcPct val="100000"/>
              </a:lnSpc>
              <a:spcBef>
                <a:spcPts val="0"/>
              </a:spcBef>
              <a:spcAft>
                <a:spcPts val="0"/>
              </a:spcAft>
              <a:buClr>
                <a:schemeClr val="dk1"/>
              </a:buClr>
              <a:buSzPts val="900"/>
              <a:buChar char="▪"/>
              <a:defRPr sz="900"/>
            </a:lvl4pPr>
            <a:lvl5pPr indent="-285750" lvl="4" marL="2286000" algn="l">
              <a:lnSpc>
                <a:spcPct val="100000"/>
              </a:lnSpc>
              <a:spcBef>
                <a:spcPts val="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14"/>
          <p:cNvSpPr txBox="1"/>
          <p:nvPr>
            <p:ph idx="3" type="body"/>
          </p:nvPr>
        </p:nvSpPr>
        <p:spPr>
          <a:xfrm>
            <a:off x="500634" y="2589198"/>
            <a:ext cx="21807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b="0"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8" name="Google Shape;198;p14"/>
          <p:cNvSpPr txBox="1"/>
          <p:nvPr>
            <p:ph idx="4" type="body"/>
          </p:nvPr>
        </p:nvSpPr>
        <p:spPr>
          <a:xfrm>
            <a:off x="3092327" y="2314878"/>
            <a:ext cx="5699100" cy="8985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0"/>
              </a:spcBef>
              <a:spcAft>
                <a:spcPts val="0"/>
              </a:spcAft>
              <a:buClr>
                <a:schemeClr val="dk1"/>
              </a:buClr>
              <a:buSzPts val="1400"/>
              <a:buChar char="▪"/>
              <a:defRPr sz="1400"/>
            </a:lvl1pPr>
            <a:lvl2pPr indent="-304800" lvl="1" marL="914400" algn="l">
              <a:lnSpc>
                <a:spcPct val="100000"/>
              </a:lnSpc>
              <a:spcBef>
                <a:spcPts val="0"/>
              </a:spcBef>
              <a:spcAft>
                <a:spcPts val="0"/>
              </a:spcAft>
              <a:buClr>
                <a:schemeClr val="dk1"/>
              </a:buClr>
              <a:buSzPts val="1200"/>
              <a:buChar char="▪"/>
              <a:defRPr sz="1200"/>
            </a:lvl2pPr>
            <a:lvl3pPr indent="-298450" lvl="2" marL="1371600" algn="l">
              <a:lnSpc>
                <a:spcPct val="100000"/>
              </a:lnSpc>
              <a:spcBef>
                <a:spcPts val="0"/>
              </a:spcBef>
              <a:spcAft>
                <a:spcPts val="0"/>
              </a:spcAft>
              <a:buClr>
                <a:schemeClr val="dk1"/>
              </a:buClr>
              <a:buSzPts val="1100"/>
              <a:buChar char="▪"/>
              <a:defRPr sz="1100"/>
            </a:lvl3pPr>
            <a:lvl4pPr indent="-285750" lvl="3" marL="1828800" algn="l">
              <a:lnSpc>
                <a:spcPct val="100000"/>
              </a:lnSpc>
              <a:spcBef>
                <a:spcPts val="0"/>
              </a:spcBef>
              <a:spcAft>
                <a:spcPts val="0"/>
              </a:spcAft>
              <a:buClr>
                <a:schemeClr val="dk1"/>
              </a:buClr>
              <a:buSzPts val="900"/>
              <a:buChar char="▪"/>
              <a:defRPr sz="900"/>
            </a:lvl4pPr>
            <a:lvl5pPr indent="-285750" lvl="4" marL="2286000" algn="l">
              <a:lnSpc>
                <a:spcPct val="100000"/>
              </a:lnSpc>
              <a:spcBef>
                <a:spcPts val="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14"/>
          <p:cNvSpPr txBox="1"/>
          <p:nvPr>
            <p:ph idx="5" type="body"/>
          </p:nvPr>
        </p:nvSpPr>
        <p:spPr>
          <a:xfrm>
            <a:off x="500634" y="3966343"/>
            <a:ext cx="21807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b="0"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00" name="Google Shape;200;p14"/>
          <p:cNvSpPr txBox="1"/>
          <p:nvPr>
            <p:ph idx="6" type="body"/>
          </p:nvPr>
        </p:nvSpPr>
        <p:spPr>
          <a:xfrm>
            <a:off x="3086100" y="3692023"/>
            <a:ext cx="5699100" cy="8985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0"/>
              </a:spcBef>
              <a:spcAft>
                <a:spcPts val="0"/>
              </a:spcAft>
              <a:buClr>
                <a:schemeClr val="dk1"/>
              </a:buClr>
              <a:buSzPts val="1400"/>
              <a:buChar char="▪"/>
              <a:defRPr sz="1400"/>
            </a:lvl1pPr>
            <a:lvl2pPr indent="-304800" lvl="1" marL="914400" algn="l">
              <a:lnSpc>
                <a:spcPct val="100000"/>
              </a:lnSpc>
              <a:spcBef>
                <a:spcPts val="0"/>
              </a:spcBef>
              <a:spcAft>
                <a:spcPts val="0"/>
              </a:spcAft>
              <a:buClr>
                <a:schemeClr val="dk1"/>
              </a:buClr>
              <a:buSzPts val="1200"/>
              <a:buChar char="▪"/>
              <a:defRPr sz="1200"/>
            </a:lvl2pPr>
            <a:lvl3pPr indent="-298450" lvl="2" marL="1371600" algn="l">
              <a:lnSpc>
                <a:spcPct val="100000"/>
              </a:lnSpc>
              <a:spcBef>
                <a:spcPts val="0"/>
              </a:spcBef>
              <a:spcAft>
                <a:spcPts val="0"/>
              </a:spcAft>
              <a:buClr>
                <a:schemeClr val="dk1"/>
              </a:buClr>
              <a:buSzPts val="1100"/>
              <a:buChar char="▪"/>
              <a:defRPr sz="1100"/>
            </a:lvl3pPr>
            <a:lvl4pPr indent="-285750" lvl="3" marL="1828800" algn="l">
              <a:lnSpc>
                <a:spcPct val="100000"/>
              </a:lnSpc>
              <a:spcBef>
                <a:spcPts val="0"/>
              </a:spcBef>
              <a:spcAft>
                <a:spcPts val="0"/>
              </a:spcAft>
              <a:buClr>
                <a:schemeClr val="dk1"/>
              </a:buClr>
              <a:buSzPts val="900"/>
              <a:buChar char="▪"/>
              <a:defRPr sz="900"/>
            </a:lvl4pPr>
            <a:lvl5pPr indent="-285750" lvl="4" marL="2286000" algn="l">
              <a:lnSpc>
                <a:spcPct val="100000"/>
              </a:lnSpc>
              <a:spcBef>
                <a:spcPts val="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14"/>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02" name="Google Shape;202;p14"/>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14"/>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204" name="Google Shape;204;p14"/>
          <p:cNvCxnSpPr/>
          <p:nvPr/>
        </p:nvCxnSpPr>
        <p:spPr>
          <a:xfrm>
            <a:off x="298775" y="779021"/>
            <a:ext cx="8546400" cy="0"/>
          </a:xfrm>
          <a:prstGeom prst="straightConnector1">
            <a:avLst/>
          </a:prstGeom>
          <a:noFill/>
          <a:ln cap="flat" cmpd="sng" w="15875">
            <a:solidFill>
              <a:schemeClr val="dk1"/>
            </a:solidFill>
            <a:prstDash val="solid"/>
            <a:miter lim="800000"/>
            <a:headEnd len="sm" w="sm" type="none"/>
            <a:tailEnd len="sm" w="sm" type="none"/>
          </a:ln>
        </p:spPr>
      </p:cxnSp>
      <p:cxnSp>
        <p:nvCxnSpPr>
          <p:cNvPr id="205" name="Google Shape;205;p14"/>
          <p:cNvCxnSpPr/>
          <p:nvPr/>
        </p:nvCxnSpPr>
        <p:spPr>
          <a:xfrm>
            <a:off x="0" y="4829614"/>
            <a:ext cx="9144000" cy="0"/>
          </a:xfrm>
          <a:prstGeom prst="straightConnector1">
            <a:avLst/>
          </a:prstGeom>
          <a:noFill/>
          <a:ln cap="flat" cmpd="sng" w="15875">
            <a:solidFill>
              <a:schemeClr val="dk1"/>
            </a:solidFill>
            <a:prstDash val="solid"/>
            <a:miter lim="800000"/>
            <a:headEnd len="sm" w="sm" type="none"/>
            <a:tailEnd len="sm" w="sm" type="none"/>
          </a:ln>
        </p:spPr>
      </p:cxnSp>
      <p:cxnSp>
        <p:nvCxnSpPr>
          <p:cNvPr id="206" name="Google Shape;206;p14"/>
          <p:cNvCxnSpPr/>
          <p:nvPr/>
        </p:nvCxnSpPr>
        <p:spPr>
          <a:xfrm rot="10800000">
            <a:off x="29877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207" name="Google Shape;207;p14"/>
          <p:cNvCxnSpPr/>
          <p:nvPr/>
        </p:nvCxnSpPr>
        <p:spPr>
          <a:xfrm rot="10800000">
            <a:off x="884522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208" name="Google Shape;208;p14"/>
          <p:cNvCxnSpPr/>
          <p:nvPr/>
        </p:nvCxnSpPr>
        <p:spPr>
          <a:xfrm>
            <a:off x="298775" y="2075324"/>
            <a:ext cx="8546400" cy="0"/>
          </a:xfrm>
          <a:prstGeom prst="straightConnector1">
            <a:avLst/>
          </a:prstGeom>
          <a:noFill/>
          <a:ln cap="flat" cmpd="sng" w="15875">
            <a:solidFill>
              <a:schemeClr val="dk1"/>
            </a:solidFill>
            <a:prstDash val="solid"/>
            <a:miter lim="800000"/>
            <a:headEnd len="sm" w="sm" type="none"/>
            <a:tailEnd len="sm" w="sm" type="none"/>
          </a:ln>
        </p:spPr>
      </p:cxnSp>
      <p:cxnSp>
        <p:nvCxnSpPr>
          <p:cNvPr id="209" name="Google Shape;209;p14"/>
          <p:cNvCxnSpPr/>
          <p:nvPr/>
        </p:nvCxnSpPr>
        <p:spPr>
          <a:xfrm>
            <a:off x="298775" y="3452830"/>
            <a:ext cx="8546400" cy="0"/>
          </a:xfrm>
          <a:prstGeom prst="straightConnector1">
            <a:avLst/>
          </a:prstGeom>
          <a:noFill/>
          <a:ln cap="flat" cmpd="sng" w="15875">
            <a:solidFill>
              <a:schemeClr val="dk1"/>
            </a:solidFill>
            <a:prstDash val="solid"/>
            <a:miter lim="800000"/>
            <a:headEnd len="sm" w="sm" type="none"/>
            <a:tailEnd len="sm" w="sm" type="none"/>
          </a:ln>
        </p:spPr>
      </p:cxnSp>
      <p:cxnSp>
        <p:nvCxnSpPr>
          <p:cNvPr id="210" name="Google Shape;210;p14"/>
          <p:cNvCxnSpPr/>
          <p:nvPr/>
        </p:nvCxnSpPr>
        <p:spPr>
          <a:xfrm rot="10800000">
            <a:off x="2898477" y="773465"/>
            <a:ext cx="0" cy="405540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625241"/>
        </a:solidFill>
      </p:bgPr>
    </p:bg>
    <p:spTree>
      <p:nvGrpSpPr>
        <p:cNvPr id="211" name="Shape 211"/>
        <p:cNvGrpSpPr/>
        <p:nvPr/>
      </p:nvGrpSpPr>
      <p:grpSpPr>
        <a:xfrm>
          <a:off x="0" y="0"/>
          <a:ext cx="0" cy="0"/>
          <a:chOff x="0" y="0"/>
          <a:chExt cx="0" cy="0"/>
        </a:xfrm>
      </p:grpSpPr>
      <p:sp>
        <p:nvSpPr>
          <p:cNvPr id="212" name="Google Shape;212;p15"/>
          <p:cNvSpPr txBox="1"/>
          <p:nvPr>
            <p:ph type="title"/>
          </p:nvPr>
        </p:nvSpPr>
        <p:spPr>
          <a:xfrm>
            <a:off x="4375404" y="3291840"/>
            <a:ext cx="3531900" cy="12345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5400"/>
              <a:buFont typeface="Arial"/>
              <a:buNone/>
              <a:defRPr sz="54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3" name="Google Shape;213;p15"/>
          <p:cNvSpPr txBox="1"/>
          <p:nvPr>
            <p:ph idx="1" type="body"/>
          </p:nvPr>
        </p:nvSpPr>
        <p:spPr>
          <a:xfrm>
            <a:off x="1508760" y="1597914"/>
            <a:ext cx="6124200" cy="13167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chemeClr val="accent1"/>
              </a:buClr>
              <a:buSzPts val="1400"/>
              <a:buNone/>
              <a:defRPr sz="1400">
                <a:solidFill>
                  <a:schemeClr val="accent1"/>
                </a:solidFill>
              </a:defRPr>
            </a:lvl1pPr>
            <a:lvl2pPr indent="-304800" lvl="1" marL="914400" algn="l">
              <a:lnSpc>
                <a:spcPct val="100000"/>
              </a:lnSpc>
              <a:spcBef>
                <a:spcPts val="400"/>
              </a:spcBef>
              <a:spcAft>
                <a:spcPts val="0"/>
              </a:spcAft>
              <a:buClr>
                <a:schemeClr val="accent1"/>
              </a:buClr>
              <a:buSzPts val="1200"/>
              <a:buFont typeface="Noto Sans Symbols"/>
              <a:buChar char="▪"/>
              <a:defRPr sz="1200">
                <a:solidFill>
                  <a:schemeClr val="accent1"/>
                </a:solidFill>
              </a:defRPr>
            </a:lvl2pPr>
            <a:lvl3pPr indent="-298450" lvl="2" marL="1371600" algn="l">
              <a:lnSpc>
                <a:spcPct val="100000"/>
              </a:lnSpc>
              <a:spcBef>
                <a:spcPts val="400"/>
              </a:spcBef>
              <a:spcAft>
                <a:spcPts val="0"/>
              </a:spcAft>
              <a:buClr>
                <a:schemeClr val="accent1"/>
              </a:buClr>
              <a:buSzPts val="1100"/>
              <a:buFont typeface="Noto Sans Symbols"/>
              <a:buChar char="▪"/>
              <a:defRPr sz="1100">
                <a:solidFill>
                  <a:schemeClr val="accent1"/>
                </a:solidFill>
              </a:defRPr>
            </a:lvl3pPr>
            <a:lvl4pPr indent="-285750" lvl="3" marL="1828800" algn="l">
              <a:lnSpc>
                <a:spcPct val="100000"/>
              </a:lnSpc>
              <a:spcBef>
                <a:spcPts val="400"/>
              </a:spcBef>
              <a:spcAft>
                <a:spcPts val="0"/>
              </a:spcAft>
              <a:buClr>
                <a:schemeClr val="accent1"/>
              </a:buClr>
              <a:buSzPts val="900"/>
              <a:buFont typeface="Noto Sans Symbols"/>
              <a:buChar char="▪"/>
              <a:defRPr sz="900">
                <a:solidFill>
                  <a:schemeClr val="accent1"/>
                </a:solidFill>
              </a:defRPr>
            </a:lvl4pPr>
            <a:lvl5pPr indent="-285750" lvl="4" marL="2286000" algn="l">
              <a:lnSpc>
                <a:spcPct val="100000"/>
              </a:lnSpc>
              <a:spcBef>
                <a:spcPts val="400"/>
              </a:spcBef>
              <a:spcAft>
                <a:spcPts val="0"/>
              </a:spcAft>
              <a:buClr>
                <a:schemeClr val="accent1"/>
              </a:buClr>
              <a:buSzPts val="900"/>
              <a:buFont typeface="Noto Sans Symbols"/>
              <a:buChar char="▪"/>
              <a:defRPr sz="900">
                <a:solidFill>
                  <a:schemeClr val="accen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4" name="Google Shape;214;p15"/>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accent1"/>
                </a:solidFill>
                <a:latin typeface="Gill Sans"/>
                <a:ea typeface="Gill Sans"/>
                <a:cs typeface="Gill Sans"/>
                <a:sym typeface="Gill Sans"/>
              </a:defRPr>
            </a:lvl1pPr>
            <a:lvl2pPr indent="0" lvl="1" marL="0" algn="l">
              <a:spcBef>
                <a:spcPts val="0"/>
              </a:spcBef>
              <a:buNone/>
              <a:defRPr b="0" i="0" sz="900" u="none" cap="none" strike="noStrike">
                <a:solidFill>
                  <a:schemeClr val="accent1"/>
                </a:solidFill>
                <a:latin typeface="Gill Sans"/>
                <a:ea typeface="Gill Sans"/>
                <a:cs typeface="Gill Sans"/>
                <a:sym typeface="Gill Sans"/>
              </a:defRPr>
            </a:lvl2pPr>
            <a:lvl3pPr indent="0" lvl="2" marL="0" algn="l">
              <a:spcBef>
                <a:spcPts val="0"/>
              </a:spcBef>
              <a:buNone/>
              <a:defRPr b="0" i="0" sz="900" u="none" cap="none" strike="noStrike">
                <a:solidFill>
                  <a:schemeClr val="accent1"/>
                </a:solidFill>
                <a:latin typeface="Gill Sans"/>
                <a:ea typeface="Gill Sans"/>
                <a:cs typeface="Gill Sans"/>
                <a:sym typeface="Gill Sans"/>
              </a:defRPr>
            </a:lvl3pPr>
            <a:lvl4pPr indent="0" lvl="3" marL="0" algn="l">
              <a:spcBef>
                <a:spcPts val="0"/>
              </a:spcBef>
              <a:buNone/>
              <a:defRPr b="0" i="0" sz="900" u="none" cap="none" strike="noStrike">
                <a:solidFill>
                  <a:schemeClr val="accent1"/>
                </a:solidFill>
                <a:latin typeface="Gill Sans"/>
                <a:ea typeface="Gill Sans"/>
                <a:cs typeface="Gill Sans"/>
                <a:sym typeface="Gill Sans"/>
              </a:defRPr>
            </a:lvl4pPr>
            <a:lvl5pPr indent="0" lvl="4" marL="0" algn="l">
              <a:spcBef>
                <a:spcPts val="0"/>
              </a:spcBef>
              <a:buNone/>
              <a:defRPr b="0" i="0" sz="900" u="none" cap="none" strike="noStrike">
                <a:solidFill>
                  <a:schemeClr val="accent1"/>
                </a:solidFill>
                <a:latin typeface="Gill Sans"/>
                <a:ea typeface="Gill Sans"/>
                <a:cs typeface="Gill Sans"/>
                <a:sym typeface="Gill Sans"/>
              </a:defRPr>
            </a:lvl5pPr>
            <a:lvl6pPr indent="0" lvl="5" marL="0" algn="l">
              <a:spcBef>
                <a:spcPts val="0"/>
              </a:spcBef>
              <a:buNone/>
              <a:defRPr b="0" i="0" sz="900" u="none" cap="none" strike="noStrike">
                <a:solidFill>
                  <a:schemeClr val="accent1"/>
                </a:solidFill>
                <a:latin typeface="Gill Sans"/>
                <a:ea typeface="Gill Sans"/>
                <a:cs typeface="Gill Sans"/>
                <a:sym typeface="Gill Sans"/>
              </a:defRPr>
            </a:lvl6pPr>
            <a:lvl7pPr indent="0" lvl="6" marL="0" algn="l">
              <a:spcBef>
                <a:spcPts val="0"/>
              </a:spcBef>
              <a:buNone/>
              <a:defRPr b="0" i="0" sz="900" u="none" cap="none" strike="noStrike">
                <a:solidFill>
                  <a:schemeClr val="accent1"/>
                </a:solidFill>
                <a:latin typeface="Gill Sans"/>
                <a:ea typeface="Gill Sans"/>
                <a:cs typeface="Gill Sans"/>
                <a:sym typeface="Gill Sans"/>
              </a:defRPr>
            </a:lvl7pPr>
            <a:lvl8pPr indent="0" lvl="7" marL="0" algn="l">
              <a:spcBef>
                <a:spcPts val="0"/>
              </a:spcBef>
              <a:buNone/>
              <a:defRPr b="0" i="0" sz="900" u="none" cap="none" strike="noStrike">
                <a:solidFill>
                  <a:schemeClr val="accent1"/>
                </a:solidFill>
                <a:latin typeface="Gill Sans"/>
                <a:ea typeface="Gill Sans"/>
                <a:cs typeface="Gill Sans"/>
                <a:sym typeface="Gill Sans"/>
              </a:defRPr>
            </a:lvl8pPr>
            <a:lvl9pPr indent="0" lvl="8" marL="0" algn="l">
              <a:spcBef>
                <a:spcPts val="0"/>
              </a:spcBef>
              <a:buNone/>
              <a:defRPr b="0" i="0" sz="900" u="none" cap="none" strike="noStrike">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215" name="Google Shape;215;p15"/>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15"/>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217" name="Google Shape;217;p15"/>
          <p:cNvCxnSpPr/>
          <p:nvPr/>
        </p:nvCxnSpPr>
        <p:spPr>
          <a:xfrm>
            <a:off x="0" y="4829614"/>
            <a:ext cx="9144000" cy="0"/>
          </a:xfrm>
          <a:prstGeom prst="straightConnector1">
            <a:avLst/>
          </a:prstGeom>
          <a:noFill/>
          <a:ln cap="flat" cmpd="sng" w="15875">
            <a:solidFill>
              <a:schemeClr val="accent1"/>
            </a:solidFill>
            <a:prstDash val="solid"/>
            <a:miter lim="800000"/>
            <a:headEnd len="sm" w="sm" type="none"/>
            <a:tailEnd len="sm" w="sm" type="none"/>
          </a:ln>
        </p:spPr>
      </p:cxnSp>
      <p:sp>
        <p:nvSpPr>
          <p:cNvPr id="218" name="Google Shape;218;p15"/>
          <p:cNvSpPr/>
          <p:nvPr/>
        </p:nvSpPr>
        <p:spPr>
          <a:xfrm>
            <a:off x="1132367" y="891274"/>
            <a:ext cx="6879300" cy="3360900"/>
          </a:xfrm>
          <a:prstGeom prst="rect">
            <a:avLst/>
          </a:prstGeom>
          <a:noFill/>
          <a:ln cap="flat" cmpd="sng" w="1587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cxnSp>
        <p:nvCxnSpPr>
          <p:cNvPr id="219" name="Google Shape;219;p15"/>
          <p:cNvCxnSpPr/>
          <p:nvPr/>
        </p:nvCxnSpPr>
        <p:spPr>
          <a:xfrm>
            <a:off x="0" y="3906035"/>
            <a:ext cx="4378200" cy="0"/>
          </a:xfrm>
          <a:prstGeom prst="straightConnector1">
            <a:avLst/>
          </a:prstGeom>
          <a:noFill/>
          <a:ln cap="flat" cmpd="sng" w="15875">
            <a:solidFill>
              <a:schemeClr val="accent1"/>
            </a:solidFill>
            <a:prstDash val="solid"/>
            <a:miter lim="800000"/>
            <a:headEnd len="sm" w="sm" type="none"/>
            <a:tailEnd len="sm" w="sm" type="none"/>
          </a:ln>
        </p:spPr>
      </p:cxnSp>
      <p:cxnSp>
        <p:nvCxnSpPr>
          <p:cNvPr id="220" name="Google Shape;220;p15"/>
          <p:cNvCxnSpPr/>
          <p:nvPr/>
        </p:nvCxnSpPr>
        <p:spPr>
          <a:xfrm>
            <a:off x="7909559" y="3915099"/>
            <a:ext cx="12345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accent3"/>
        </a:solidFill>
      </p:bgPr>
    </p:bg>
    <p:spTree>
      <p:nvGrpSpPr>
        <p:cNvPr id="221" name="Shape 221"/>
        <p:cNvGrpSpPr/>
        <p:nvPr/>
      </p:nvGrpSpPr>
      <p:grpSpPr>
        <a:xfrm>
          <a:off x="0" y="0"/>
          <a:ext cx="0" cy="0"/>
          <a:chOff x="0" y="0"/>
          <a:chExt cx="0" cy="0"/>
        </a:xfrm>
      </p:grpSpPr>
      <p:sp>
        <p:nvSpPr>
          <p:cNvPr id="222" name="Google Shape;222;p16"/>
          <p:cNvSpPr txBox="1"/>
          <p:nvPr>
            <p:ph type="title"/>
          </p:nvPr>
        </p:nvSpPr>
        <p:spPr>
          <a:xfrm>
            <a:off x="4121658" y="548640"/>
            <a:ext cx="4464600" cy="1234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3" name="Google Shape;223;p16"/>
          <p:cNvSpPr/>
          <p:nvPr>
            <p:ph idx="2" type="pic"/>
          </p:nvPr>
        </p:nvSpPr>
        <p:spPr>
          <a:xfrm>
            <a:off x="0" y="0"/>
            <a:ext cx="3654300" cy="5143500"/>
          </a:xfrm>
          <a:prstGeom prst="rect">
            <a:avLst/>
          </a:prstGeom>
          <a:noFill/>
          <a:ln cap="flat" cmpd="sng" w="15875">
            <a:solidFill>
              <a:schemeClr val="dk1"/>
            </a:solidFill>
            <a:prstDash val="solid"/>
            <a:round/>
            <a:headEnd len="sm" w="sm" type="none"/>
            <a:tailEnd len="sm" w="sm" type="none"/>
          </a:ln>
        </p:spPr>
      </p:sp>
      <p:cxnSp>
        <p:nvCxnSpPr>
          <p:cNvPr id="224" name="Google Shape;224;p16"/>
          <p:cNvCxnSpPr/>
          <p:nvPr/>
        </p:nvCxnSpPr>
        <p:spPr>
          <a:xfrm>
            <a:off x="3647309" y="3113068"/>
            <a:ext cx="5496600" cy="0"/>
          </a:xfrm>
          <a:prstGeom prst="straightConnector1">
            <a:avLst/>
          </a:prstGeom>
          <a:noFill/>
          <a:ln cap="flat" cmpd="sng" w="15875">
            <a:solidFill>
              <a:schemeClr val="dk1"/>
            </a:solidFill>
            <a:prstDash val="solid"/>
            <a:miter lim="800000"/>
            <a:headEnd len="sm" w="sm" type="none"/>
            <a:tailEnd len="sm" w="sm" type="none"/>
          </a:ln>
        </p:spPr>
      </p:cxnSp>
      <p:cxnSp>
        <p:nvCxnSpPr>
          <p:cNvPr id="225" name="Google Shape;225;p16"/>
          <p:cNvCxnSpPr/>
          <p:nvPr/>
        </p:nvCxnSpPr>
        <p:spPr>
          <a:xfrm>
            <a:off x="3654405" y="4136692"/>
            <a:ext cx="5496600" cy="0"/>
          </a:xfrm>
          <a:prstGeom prst="straightConnector1">
            <a:avLst/>
          </a:prstGeom>
          <a:noFill/>
          <a:ln cap="flat" cmpd="sng" w="15875">
            <a:solidFill>
              <a:schemeClr val="dk1"/>
            </a:solidFill>
            <a:prstDash val="solid"/>
            <a:miter lim="800000"/>
            <a:headEnd len="sm" w="sm" type="none"/>
            <a:tailEnd len="sm" w="sm" type="none"/>
          </a:ln>
        </p:spPr>
      </p:cxnSp>
      <p:cxnSp>
        <p:nvCxnSpPr>
          <p:cNvPr id="226" name="Google Shape;226;p16"/>
          <p:cNvCxnSpPr/>
          <p:nvPr/>
        </p:nvCxnSpPr>
        <p:spPr>
          <a:xfrm>
            <a:off x="3654405" y="2074901"/>
            <a:ext cx="5496600" cy="0"/>
          </a:xfrm>
          <a:prstGeom prst="straightConnector1">
            <a:avLst/>
          </a:prstGeom>
          <a:noFill/>
          <a:ln cap="flat" cmpd="sng" w="15875">
            <a:solidFill>
              <a:schemeClr val="dk1"/>
            </a:solidFill>
            <a:prstDash val="solid"/>
            <a:miter lim="800000"/>
            <a:headEnd len="sm" w="sm" type="none"/>
            <a:tailEnd len="sm" w="sm" type="none"/>
          </a:ln>
        </p:spPr>
      </p:cxnSp>
      <p:sp>
        <p:nvSpPr>
          <p:cNvPr id="227" name="Google Shape;227;p16"/>
          <p:cNvSpPr txBox="1"/>
          <p:nvPr>
            <p:ph idx="1" type="body"/>
          </p:nvPr>
        </p:nvSpPr>
        <p:spPr>
          <a:xfrm>
            <a:off x="4121659" y="2393442"/>
            <a:ext cx="4465200" cy="5487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8" name="Google Shape;228;p16"/>
          <p:cNvSpPr txBox="1"/>
          <p:nvPr>
            <p:ph idx="3" type="body"/>
          </p:nvPr>
        </p:nvSpPr>
        <p:spPr>
          <a:xfrm>
            <a:off x="4121087" y="3374136"/>
            <a:ext cx="4465200" cy="5487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9" name="Google Shape;229;p16"/>
          <p:cNvSpPr txBox="1"/>
          <p:nvPr>
            <p:ph idx="4" type="body"/>
          </p:nvPr>
        </p:nvSpPr>
        <p:spPr>
          <a:xfrm>
            <a:off x="4121087" y="4347972"/>
            <a:ext cx="4465200" cy="5487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sz="1800">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1"/>
        </a:solidFill>
      </p:bgPr>
    </p:bg>
    <p:spTree>
      <p:nvGrpSpPr>
        <p:cNvPr id="230" name="Shape 230"/>
        <p:cNvGrpSpPr/>
        <p:nvPr/>
      </p:nvGrpSpPr>
      <p:grpSpPr>
        <a:xfrm>
          <a:off x="0" y="0"/>
          <a:ext cx="0" cy="0"/>
          <a:chOff x="0" y="0"/>
          <a:chExt cx="0" cy="0"/>
        </a:xfrm>
      </p:grpSpPr>
      <p:sp>
        <p:nvSpPr>
          <p:cNvPr id="231" name="Google Shape;231;p17"/>
          <p:cNvSpPr/>
          <p:nvPr/>
        </p:nvSpPr>
        <p:spPr>
          <a:xfrm>
            <a:off x="2915122" y="773432"/>
            <a:ext cx="5930100" cy="4054800"/>
          </a:xfrm>
          <a:prstGeom prst="rect">
            <a:avLst/>
          </a:prstGeom>
          <a:solidFill>
            <a:srgbClr val="F4F3E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0ECE8"/>
              </a:solidFill>
              <a:latin typeface="Avenir"/>
              <a:ea typeface="Avenir"/>
              <a:cs typeface="Avenir"/>
              <a:sym typeface="Avenir"/>
            </a:endParaRPr>
          </a:p>
        </p:txBody>
      </p:sp>
      <p:sp>
        <p:nvSpPr>
          <p:cNvPr id="232" name="Google Shape;232;p17"/>
          <p:cNvSpPr/>
          <p:nvPr/>
        </p:nvSpPr>
        <p:spPr>
          <a:xfrm>
            <a:off x="306784" y="781553"/>
            <a:ext cx="2591700" cy="4046700"/>
          </a:xfrm>
          <a:prstGeom prst="rect">
            <a:avLst/>
          </a:prstGeom>
          <a:solidFill>
            <a:srgbClr val="EAE7DB"/>
          </a:solidFill>
          <a:ln cap="flat" cmpd="sng" w="12700">
            <a:solidFill>
              <a:srgbClr val="DEDBD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33" name="Google Shape;233;p17"/>
          <p:cNvSpPr txBox="1"/>
          <p:nvPr>
            <p:ph type="title"/>
          </p:nvPr>
        </p:nvSpPr>
        <p:spPr>
          <a:xfrm>
            <a:off x="1529334" y="48006"/>
            <a:ext cx="6124200" cy="7269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30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4" name="Google Shape;234;p17"/>
          <p:cNvSpPr txBox="1"/>
          <p:nvPr>
            <p:ph idx="1" type="body"/>
          </p:nvPr>
        </p:nvSpPr>
        <p:spPr>
          <a:xfrm>
            <a:off x="500634" y="1616790"/>
            <a:ext cx="21807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b="0"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35" name="Google Shape;235;p17"/>
          <p:cNvSpPr txBox="1"/>
          <p:nvPr>
            <p:ph idx="2" type="body"/>
          </p:nvPr>
        </p:nvSpPr>
        <p:spPr>
          <a:xfrm>
            <a:off x="3086100" y="962502"/>
            <a:ext cx="5699100" cy="16584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0"/>
              </a:spcBef>
              <a:spcAft>
                <a:spcPts val="0"/>
              </a:spcAft>
              <a:buClr>
                <a:schemeClr val="dk1"/>
              </a:buClr>
              <a:buSzPts val="1400"/>
              <a:buChar char="▪"/>
              <a:defRPr sz="1400"/>
            </a:lvl1pPr>
            <a:lvl2pPr indent="-304800" lvl="1" marL="914400" algn="l">
              <a:lnSpc>
                <a:spcPct val="100000"/>
              </a:lnSpc>
              <a:spcBef>
                <a:spcPts val="0"/>
              </a:spcBef>
              <a:spcAft>
                <a:spcPts val="0"/>
              </a:spcAft>
              <a:buClr>
                <a:schemeClr val="dk1"/>
              </a:buClr>
              <a:buSzPts val="1200"/>
              <a:buChar char="▪"/>
              <a:defRPr sz="1200"/>
            </a:lvl2pPr>
            <a:lvl3pPr indent="-298450" lvl="2" marL="1371600" algn="l">
              <a:lnSpc>
                <a:spcPct val="100000"/>
              </a:lnSpc>
              <a:spcBef>
                <a:spcPts val="0"/>
              </a:spcBef>
              <a:spcAft>
                <a:spcPts val="0"/>
              </a:spcAft>
              <a:buClr>
                <a:schemeClr val="dk1"/>
              </a:buClr>
              <a:buSzPts val="1100"/>
              <a:buChar char="▪"/>
              <a:defRPr sz="1100"/>
            </a:lvl3pPr>
            <a:lvl4pPr indent="-285750" lvl="3" marL="1828800" algn="l">
              <a:lnSpc>
                <a:spcPct val="100000"/>
              </a:lnSpc>
              <a:spcBef>
                <a:spcPts val="0"/>
              </a:spcBef>
              <a:spcAft>
                <a:spcPts val="0"/>
              </a:spcAft>
              <a:buClr>
                <a:schemeClr val="dk1"/>
              </a:buClr>
              <a:buSzPts val="900"/>
              <a:buChar char="▪"/>
              <a:defRPr sz="900"/>
            </a:lvl4pPr>
            <a:lvl5pPr indent="-285750" lvl="4" marL="2286000" algn="l">
              <a:lnSpc>
                <a:spcPct val="100000"/>
              </a:lnSpc>
              <a:spcBef>
                <a:spcPts val="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6" name="Google Shape;236;p17"/>
          <p:cNvSpPr txBox="1"/>
          <p:nvPr>
            <p:ph idx="3" type="body"/>
          </p:nvPr>
        </p:nvSpPr>
        <p:spPr>
          <a:xfrm>
            <a:off x="500634" y="3642087"/>
            <a:ext cx="2180700" cy="3498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Clr>
                <a:schemeClr val="dk1"/>
              </a:buClr>
              <a:buSzPts val="1800"/>
              <a:buNone/>
              <a:defRPr b="0"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37" name="Google Shape;237;p17"/>
          <p:cNvSpPr txBox="1"/>
          <p:nvPr>
            <p:ph idx="4" type="body"/>
          </p:nvPr>
        </p:nvSpPr>
        <p:spPr>
          <a:xfrm>
            <a:off x="3086100" y="2987799"/>
            <a:ext cx="5699100" cy="16584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0"/>
              </a:spcBef>
              <a:spcAft>
                <a:spcPts val="0"/>
              </a:spcAft>
              <a:buClr>
                <a:schemeClr val="dk1"/>
              </a:buClr>
              <a:buSzPts val="1400"/>
              <a:buChar char="▪"/>
              <a:defRPr sz="1400"/>
            </a:lvl1pPr>
            <a:lvl2pPr indent="-304800" lvl="1" marL="914400" algn="l">
              <a:lnSpc>
                <a:spcPct val="100000"/>
              </a:lnSpc>
              <a:spcBef>
                <a:spcPts val="0"/>
              </a:spcBef>
              <a:spcAft>
                <a:spcPts val="0"/>
              </a:spcAft>
              <a:buClr>
                <a:schemeClr val="dk1"/>
              </a:buClr>
              <a:buSzPts val="1200"/>
              <a:buChar char="▪"/>
              <a:defRPr sz="1200"/>
            </a:lvl2pPr>
            <a:lvl3pPr indent="-298450" lvl="2" marL="1371600" algn="l">
              <a:lnSpc>
                <a:spcPct val="100000"/>
              </a:lnSpc>
              <a:spcBef>
                <a:spcPts val="0"/>
              </a:spcBef>
              <a:spcAft>
                <a:spcPts val="0"/>
              </a:spcAft>
              <a:buClr>
                <a:schemeClr val="dk1"/>
              </a:buClr>
              <a:buSzPts val="1100"/>
              <a:buChar char="▪"/>
              <a:defRPr sz="1100"/>
            </a:lvl3pPr>
            <a:lvl4pPr indent="-285750" lvl="3" marL="1828800" algn="l">
              <a:lnSpc>
                <a:spcPct val="100000"/>
              </a:lnSpc>
              <a:spcBef>
                <a:spcPts val="0"/>
              </a:spcBef>
              <a:spcAft>
                <a:spcPts val="0"/>
              </a:spcAft>
              <a:buClr>
                <a:schemeClr val="dk1"/>
              </a:buClr>
              <a:buSzPts val="900"/>
              <a:buChar char="▪"/>
              <a:defRPr sz="900"/>
            </a:lvl4pPr>
            <a:lvl5pPr indent="-285750" lvl="4" marL="2286000" algn="l">
              <a:lnSpc>
                <a:spcPct val="100000"/>
              </a:lnSpc>
              <a:spcBef>
                <a:spcPts val="0"/>
              </a:spcBef>
              <a:spcAft>
                <a:spcPts val="0"/>
              </a:spcAft>
              <a:buClr>
                <a:schemeClr val="dk1"/>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8" name="Google Shape;238;p17"/>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39" name="Google Shape;239;p17"/>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0" name="Google Shape;240;p17"/>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241" name="Google Shape;241;p17"/>
          <p:cNvCxnSpPr/>
          <p:nvPr/>
        </p:nvCxnSpPr>
        <p:spPr>
          <a:xfrm>
            <a:off x="298775" y="779021"/>
            <a:ext cx="8546400" cy="0"/>
          </a:xfrm>
          <a:prstGeom prst="straightConnector1">
            <a:avLst/>
          </a:prstGeom>
          <a:noFill/>
          <a:ln cap="flat" cmpd="sng" w="15875">
            <a:solidFill>
              <a:schemeClr val="dk1"/>
            </a:solidFill>
            <a:prstDash val="solid"/>
            <a:miter lim="800000"/>
            <a:headEnd len="sm" w="sm" type="none"/>
            <a:tailEnd len="sm" w="sm" type="none"/>
          </a:ln>
        </p:spPr>
      </p:cxnSp>
      <p:cxnSp>
        <p:nvCxnSpPr>
          <p:cNvPr id="242" name="Google Shape;242;p17"/>
          <p:cNvCxnSpPr/>
          <p:nvPr/>
        </p:nvCxnSpPr>
        <p:spPr>
          <a:xfrm>
            <a:off x="0" y="4829614"/>
            <a:ext cx="9144000" cy="0"/>
          </a:xfrm>
          <a:prstGeom prst="straightConnector1">
            <a:avLst/>
          </a:prstGeom>
          <a:noFill/>
          <a:ln cap="flat" cmpd="sng" w="15875">
            <a:solidFill>
              <a:schemeClr val="dk1"/>
            </a:solidFill>
            <a:prstDash val="solid"/>
            <a:miter lim="800000"/>
            <a:headEnd len="sm" w="sm" type="none"/>
            <a:tailEnd len="sm" w="sm" type="none"/>
          </a:ln>
        </p:spPr>
      </p:cxnSp>
      <p:cxnSp>
        <p:nvCxnSpPr>
          <p:cNvPr id="243" name="Google Shape;243;p17"/>
          <p:cNvCxnSpPr/>
          <p:nvPr/>
        </p:nvCxnSpPr>
        <p:spPr>
          <a:xfrm rot="10800000">
            <a:off x="29877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244" name="Google Shape;244;p17"/>
          <p:cNvCxnSpPr/>
          <p:nvPr/>
        </p:nvCxnSpPr>
        <p:spPr>
          <a:xfrm rot="10800000">
            <a:off x="884522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245" name="Google Shape;245;p17"/>
          <p:cNvCxnSpPr/>
          <p:nvPr/>
        </p:nvCxnSpPr>
        <p:spPr>
          <a:xfrm>
            <a:off x="298775" y="2804318"/>
            <a:ext cx="8546400" cy="0"/>
          </a:xfrm>
          <a:prstGeom prst="straightConnector1">
            <a:avLst/>
          </a:prstGeom>
          <a:noFill/>
          <a:ln cap="flat" cmpd="sng" w="15875">
            <a:solidFill>
              <a:schemeClr val="dk1"/>
            </a:solidFill>
            <a:prstDash val="solid"/>
            <a:miter lim="800000"/>
            <a:headEnd len="sm" w="sm" type="none"/>
            <a:tailEnd len="sm" w="sm" type="none"/>
          </a:ln>
        </p:spPr>
      </p:cxnSp>
      <p:cxnSp>
        <p:nvCxnSpPr>
          <p:cNvPr id="246" name="Google Shape;246;p17"/>
          <p:cNvCxnSpPr/>
          <p:nvPr/>
        </p:nvCxnSpPr>
        <p:spPr>
          <a:xfrm rot="10800000">
            <a:off x="2898477" y="773465"/>
            <a:ext cx="0" cy="405540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1"/>
        </a:solidFill>
      </p:bgPr>
    </p:bg>
    <p:spTree>
      <p:nvGrpSpPr>
        <p:cNvPr id="247" name="Shape 247"/>
        <p:cNvGrpSpPr/>
        <p:nvPr/>
      </p:nvGrpSpPr>
      <p:grpSpPr>
        <a:xfrm>
          <a:off x="0" y="0"/>
          <a:ext cx="0" cy="0"/>
          <a:chOff x="0" y="0"/>
          <a:chExt cx="0" cy="0"/>
        </a:xfrm>
      </p:grpSpPr>
      <p:sp>
        <p:nvSpPr>
          <p:cNvPr id="248" name="Google Shape;248;p18"/>
          <p:cNvSpPr txBox="1"/>
          <p:nvPr>
            <p:ph type="title"/>
          </p:nvPr>
        </p:nvSpPr>
        <p:spPr>
          <a:xfrm>
            <a:off x="1529334" y="41148"/>
            <a:ext cx="6124200" cy="7269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30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9" name="Google Shape;249;p18"/>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50" name="Google Shape;250;p18"/>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1" name="Google Shape;251;p18"/>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252" name="Google Shape;252;p18"/>
          <p:cNvCxnSpPr/>
          <p:nvPr/>
        </p:nvCxnSpPr>
        <p:spPr>
          <a:xfrm>
            <a:off x="298775" y="773966"/>
            <a:ext cx="8546400" cy="0"/>
          </a:xfrm>
          <a:prstGeom prst="straightConnector1">
            <a:avLst/>
          </a:prstGeom>
          <a:noFill/>
          <a:ln cap="flat" cmpd="sng" w="15875">
            <a:solidFill>
              <a:schemeClr val="dk1"/>
            </a:solidFill>
            <a:prstDash val="solid"/>
            <a:miter lim="800000"/>
            <a:headEnd len="sm" w="sm" type="none"/>
            <a:tailEnd len="sm" w="sm" type="none"/>
          </a:ln>
        </p:spPr>
      </p:cxnSp>
      <p:cxnSp>
        <p:nvCxnSpPr>
          <p:cNvPr id="253" name="Google Shape;253;p18"/>
          <p:cNvCxnSpPr/>
          <p:nvPr/>
        </p:nvCxnSpPr>
        <p:spPr>
          <a:xfrm>
            <a:off x="0" y="4829614"/>
            <a:ext cx="9144000" cy="0"/>
          </a:xfrm>
          <a:prstGeom prst="straightConnector1">
            <a:avLst/>
          </a:prstGeom>
          <a:noFill/>
          <a:ln cap="flat" cmpd="sng" w="15875">
            <a:solidFill>
              <a:schemeClr val="dk1"/>
            </a:solidFill>
            <a:prstDash val="solid"/>
            <a:miter lim="800000"/>
            <a:headEnd len="sm" w="sm" type="none"/>
            <a:tailEnd len="sm" w="sm" type="none"/>
          </a:ln>
        </p:spPr>
      </p:cxnSp>
      <p:cxnSp>
        <p:nvCxnSpPr>
          <p:cNvPr id="254" name="Google Shape;254;p18"/>
          <p:cNvCxnSpPr/>
          <p:nvPr/>
        </p:nvCxnSpPr>
        <p:spPr>
          <a:xfrm rot="10800000">
            <a:off x="29877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255" name="Google Shape;255;p18"/>
          <p:cNvCxnSpPr/>
          <p:nvPr/>
        </p:nvCxnSpPr>
        <p:spPr>
          <a:xfrm rot="10800000">
            <a:off x="8845225" y="0"/>
            <a:ext cx="0" cy="514350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6" name="Shape 256"/>
        <p:cNvGrpSpPr/>
        <p:nvPr/>
      </p:nvGrpSpPr>
      <p:grpSpPr>
        <a:xfrm>
          <a:off x="0" y="0"/>
          <a:ext cx="0" cy="0"/>
          <a:chOff x="0" y="0"/>
          <a:chExt cx="0" cy="0"/>
        </a:xfrm>
      </p:grpSpPr>
      <p:sp>
        <p:nvSpPr>
          <p:cNvPr id="257" name="Google Shape;257;p19"/>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8" name="Google Shape;258;p19"/>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259" name="Google Shape;259;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3"/>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4121658" y="0"/>
            <a:ext cx="3278100" cy="16458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3"/>
          <p:cNvSpPr/>
          <p:nvPr>
            <p:ph idx="2" type="pic"/>
          </p:nvPr>
        </p:nvSpPr>
        <p:spPr>
          <a:xfrm>
            <a:off x="1" y="2858"/>
            <a:ext cx="3642000" cy="5137800"/>
          </a:xfrm>
          <a:prstGeom prst="rect">
            <a:avLst/>
          </a:prstGeom>
          <a:noFill/>
          <a:ln cap="flat" cmpd="sng" w="15875">
            <a:solidFill>
              <a:schemeClr val="dk1"/>
            </a:solidFill>
            <a:prstDash val="solid"/>
            <a:round/>
            <a:headEnd len="sm" w="sm" type="none"/>
            <a:tailEnd len="sm" w="sm" type="none"/>
          </a:ln>
        </p:spPr>
      </p:sp>
      <p:sp>
        <p:nvSpPr>
          <p:cNvPr id="23" name="Google Shape;23;p3"/>
          <p:cNvSpPr txBox="1"/>
          <p:nvPr>
            <p:ph idx="1" type="body"/>
          </p:nvPr>
        </p:nvSpPr>
        <p:spPr>
          <a:xfrm>
            <a:off x="3642139" y="1659637"/>
            <a:ext cx="5502000" cy="3483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accent1"/>
        </a:solid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1529334" y="41148"/>
            <a:ext cx="6124200" cy="7269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30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4"/>
          <p:cNvSpPr txBox="1"/>
          <p:nvPr>
            <p:ph idx="1" type="body"/>
          </p:nvPr>
        </p:nvSpPr>
        <p:spPr>
          <a:xfrm>
            <a:off x="740664" y="1083564"/>
            <a:ext cx="7715100" cy="34221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4"/>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8" name="Google Shape;28;p4"/>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30" name="Google Shape;30;p4"/>
          <p:cNvCxnSpPr/>
          <p:nvPr/>
        </p:nvCxnSpPr>
        <p:spPr>
          <a:xfrm>
            <a:off x="298775" y="773966"/>
            <a:ext cx="8546400" cy="0"/>
          </a:xfrm>
          <a:prstGeom prst="straightConnector1">
            <a:avLst/>
          </a:prstGeom>
          <a:noFill/>
          <a:ln cap="flat" cmpd="sng" w="15875">
            <a:solidFill>
              <a:schemeClr val="dk1"/>
            </a:solidFill>
            <a:prstDash val="solid"/>
            <a:miter lim="800000"/>
            <a:headEnd len="sm" w="sm" type="none"/>
            <a:tailEnd len="sm" w="sm" type="none"/>
          </a:ln>
        </p:spPr>
      </p:cxnSp>
      <p:cxnSp>
        <p:nvCxnSpPr>
          <p:cNvPr id="31" name="Google Shape;31;p4"/>
          <p:cNvCxnSpPr/>
          <p:nvPr/>
        </p:nvCxnSpPr>
        <p:spPr>
          <a:xfrm>
            <a:off x="0" y="4829614"/>
            <a:ext cx="9144000" cy="0"/>
          </a:xfrm>
          <a:prstGeom prst="straightConnector1">
            <a:avLst/>
          </a:prstGeom>
          <a:noFill/>
          <a:ln cap="flat" cmpd="sng" w="15875">
            <a:solidFill>
              <a:schemeClr val="dk1"/>
            </a:solidFill>
            <a:prstDash val="solid"/>
            <a:miter lim="800000"/>
            <a:headEnd len="sm" w="sm" type="none"/>
            <a:tailEnd len="sm" w="sm" type="none"/>
          </a:ln>
        </p:spPr>
      </p:cxnSp>
      <p:cxnSp>
        <p:nvCxnSpPr>
          <p:cNvPr id="32" name="Google Shape;32;p4"/>
          <p:cNvCxnSpPr/>
          <p:nvPr/>
        </p:nvCxnSpPr>
        <p:spPr>
          <a:xfrm rot="10800000">
            <a:off x="29877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33" name="Google Shape;33;p4"/>
          <p:cNvCxnSpPr/>
          <p:nvPr/>
        </p:nvCxnSpPr>
        <p:spPr>
          <a:xfrm rot="10800000">
            <a:off x="8845225" y="0"/>
            <a:ext cx="0" cy="514350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picture">
  <p:cSld name="Title and Content with picture">
    <p:bg>
      <p:bgPr>
        <a:solidFill>
          <a:srgbClr val="625241"/>
        </a:solidFill>
      </p:bgPr>
    </p:bg>
    <p:spTree>
      <p:nvGrpSpPr>
        <p:cNvPr id="34" name="Shape 34"/>
        <p:cNvGrpSpPr/>
        <p:nvPr/>
      </p:nvGrpSpPr>
      <p:grpSpPr>
        <a:xfrm>
          <a:off x="0" y="0"/>
          <a:ext cx="0" cy="0"/>
          <a:chOff x="0" y="0"/>
          <a:chExt cx="0" cy="0"/>
        </a:xfrm>
      </p:grpSpPr>
      <p:sp>
        <p:nvSpPr>
          <p:cNvPr id="35" name="Google Shape;35;p5"/>
          <p:cNvSpPr/>
          <p:nvPr>
            <p:ph idx="2" type="pic"/>
          </p:nvPr>
        </p:nvSpPr>
        <p:spPr>
          <a:xfrm>
            <a:off x="1227226" y="696092"/>
            <a:ext cx="2438400" cy="3751200"/>
          </a:xfrm>
          <a:prstGeom prst="rect">
            <a:avLst/>
          </a:prstGeom>
          <a:noFill/>
          <a:ln cap="flat" cmpd="sng" w="15875">
            <a:solidFill>
              <a:schemeClr val="accent1"/>
            </a:solidFill>
            <a:prstDash val="solid"/>
            <a:round/>
            <a:headEnd len="sm" w="sm" type="none"/>
            <a:tailEnd len="sm" w="sm" type="none"/>
          </a:ln>
        </p:spPr>
      </p:sp>
      <p:sp>
        <p:nvSpPr>
          <p:cNvPr id="36" name="Google Shape;36;p5"/>
          <p:cNvSpPr txBox="1"/>
          <p:nvPr>
            <p:ph type="title"/>
          </p:nvPr>
        </p:nvSpPr>
        <p:spPr>
          <a:xfrm>
            <a:off x="4800600" y="918972"/>
            <a:ext cx="3538800" cy="1234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1"/>
              </a:buClr>
              <a:buSzPts val="3000"/>
              <a:buFont typeface="Arial"/>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 name="Google Shape;37;p5"/>
          <p:cNvSpPr txBox="1"/>
          <p:nvPr>
            <p:ph idx="1" type="body"/>
          </p:nvPr>
        </p:nvSpPr>
        <p:spPr>
          <a:xfrm>
            <a:off x="4800600" y="2173986"/>
            <a:ext cx="3278100" cy="15225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chemeClr val="accent1"/>
              </a:buClr>
              <a:buSzPts val="1400"/>
              <a:buNone/>
              <a:defRPr sz="1400">
                <a:solidFill>
                  <a:schemeClr val="accent1"/>
                </a:solidFill>
              </a:defRPr>
            </a:lvl1pPr>
            <a:lvl2pPr indent="-304800" lvl="1" marL="914400" algn="l">
              <a:lnSpc>
                <a:spcPct val="100000"/>
              </a:lnSpc>
              <a:spcBef>
                <a:spcPts val="400"/>
              </a:spcBef>
              <a:spcAft>
                <a:spcPts val="0"/>
              </a:spcAft>
              <a:buClr>
                <a:schemeClr val="accent1"/>
              </a:buClr>
              <a:buSzPts val="1200"/>
              <a:buFont typeface="Noto Sans Symbols"/>
              <a:buChar char="▪"/>
              <a:defRPr sz="1200">
                <a:solidFill>
                  <a:schemeClr val="accent1"/>
                </a:solidFill>
              </a:defRPr>
            </a:lvl2pPr>
            <a:lvl3pPr indent="-298450" lvl="2" marL="1371600" algn="l">
              <a:lnSpc>
                <a:spcPct val="100000"/>
              </a:lnSpc>
              <a:spcBef>
                <a:spcPts val="400"/>
              </a:spcBef>
              <a:spcAft>
                <a:spcPts val="0"/>
              </a:spcAft>
              <a:buClr>
                <a:schemeClr val="accent1"/>
              </a:buClr>
              <a:buSzPts val="1100"/>
              <a:buFont typeface="Noto Sans Symbols"/>
              <a:buChar char="▪"/>
              <a:defRPr sz="1100">
                <a:solidFill>
                  <a:schemeClr val="accent1"/>
                </a:solidFill>
              </a:defRPr>
            </a:lvl3pPr>
            <a:lvl4pPr indent="-285750" lvl="3" marL="1828800" algn="l">
              <a:lnSpc>
                <a:spcPct val="100000"/>
              </a:lnSpc>
              <a:spcBef>
                <a:spcPts val="400"/>
              </a:spcBef>
              <a:spcAft>
                <a:spcPts val="0"/>
              </a:spcAft>
              <a:buClr>
                <a:schemeClr val="accent1"/>
              </a:buClr>
              <a:buSzPts val="900"/>
              <a:buFont typeface="Noto Sans Symbols"/>
              <a:buChar char="▪"/>
              <a:defRPr sz="900">
                <a:solidFill>
                  <a:schemeClr val="accent1"/>
                </a:solidFill>
              </a:defRPr>
            </a:lvl4pPr>
            <a:lvl5pPr indent="-285750" lvl="4" marL="2286000" algn="l">
              <a:lnSpc>
                <a:spcPct val="100000"/>
              </a:lnSpc>
              <a:spcBef>
                <a:spcPts val="400"/>
              </a:spcBef>
              <a:spcAft>
                <a:spcPts val="0"/>
              </a:spcAft>
              <a:buClr>
                <a:schemeClr val="accent1"/>
              </a:buClr>
              <a:buSzPts val="900"/>
              <a:buFont typeface="Noto Sans Symbols"/>
              <a:buChar char="▪"/>
              <a:defRPr sz="900">
                <a:solidFill>
                  <a:schemeClr val="accen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5"/>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accent1"/>
                </a:solidFill>
                <a:latin typeface="Gill Sans"/>
                <a:ea typeface="Gill Sans"/>
                <a:cs typeface="Gill Sans"/>
                <a:sym typeface="Gill Sans"/>
              </a:defRPr>
            </a:lvl1pPr>
            <a:lvl2pPr indent="0" lvl="1" marL="0" algn="l">
              <a:spcBef>
                <a:spcPts val="0"/>
              </a:spcBef>
              <a:buNone/>
              <a:defRPr b="0" i="0" sz="900" u="none" cap="none" strike="noStrike">
                <a:solidFill>
                  <a:schemeClr val="accent1"/>
                </a:solidFill>
                <a:latin typeface="Gill Sans"/>
                <a:ea typeface="Gill Sans"/>
                <a:cs typeface="Gill Sans"/>
                <a:sym typeface="Gill Sans"/>
              </a:defRPr>
            </a:lvl2pPr>
            <a:lvl3pPr indent="0" lvl="2" marL="0" algn="l">
              <a:spcBef>
                <a:spcPts val="0"/>
              </a:spcBef>
              <a:buNone/>
              <a:defRPr b="0" i="0" sz="900" u="none" cap="none" strike="noStrike">
                <a:solidFill>
                  <a:schemeClr val="accent1"/>
                </a:solidFill>
                <a:latin typeface="Gill Sans"/>
                <a:ea typeface="Gill Sans"/>
                <a:cs typeface="Gill Sans"/>
                <a:sym typeface="Gill Sans"/>
              </a:defRPr>
            </a:lvl3pPr>
            <a:lvl4pPr indent="0" lvl="3" marL="0" algn="l">
              <a:spcBef>
                <a:spcPts val="0"/>
              </a:spcBef>
              <a:buNone/>
              <a:defRPr b="0" i="0" sz="900" u="none" cap="none" strike="noStrike">
                <a:solidFill>
                  <a:schemeClr val="accent1"/>
                </a:solidFill>
                <a:latin typeface="Gill Sans"/>
                <a:ea typeface="Gill Sans"/>
                <a:cs typeface="Gill Sans"/>
                <a:sym typeface="Gill Sans"/>
              </a:defRPr>
            </a:lvl4pPr>
            <a:lvl5pPr indent="0" lvl="4" marL="0" algn="l">
              <a:spcBef>
                <a:spcPts val="0"/>
              </a:spcBef>
              <a:buNone/>
              <a:defRPr b="0" i="0" sz="900" u="none" cap="none" strike="noStrike">
                <a:solidFill>
                  <a:schemeClr val="accent1"/>
                </a:solidFill>
                <a:latin typeface="Gill Sans"/>
                <a:ea typeface="Gill Sans"/>
                <a:cs typeface="Gill Sans"/>
                <a:sym typeface="Gill Sans"/>
              </a:defRPr>
            </a:lvl5pPr>
            <a:lvl6pPr indent="0" lvl="5" marL="0" algn="l">
              <a:spcBef>
                <a:spcPts val="0"/>
              </a:spcBef>
              <a:buNone/>
              <a:defRPr b="0" i="0" sz="900" u="none" cap="none" strike="noStrike">
                <a:solidFill>
                  <a:schemeClr val="accent1"/>
                </a:solidFill>
                <a:latin typeface="Gill Sans"/>
                <a:ea typeface="Gill Sans"/>
                <a:cs typeface="Gill Sans"/>
                <a:sym typeface="Gill Sans"/>
              </a:defRPr>
            </a:lvl6pPr>
            <a:lvl7pPr indent="0" lvl="6" marL="0" algn="l">
              <a:spcBef>
                <a:spcPts val="0"/>
              </a:spcBef>
              <a:buNone/>
              <a:defRPr b="0" i="0" sz="900" u="none" cap="none" strike="noStrike">
                <a:solidFill>
                  <a:schemeClr val="accent1"/>
                </a:solidFill>
                <a:latin typeface="Gill Sans"/>
                <a:ea typeface="Gill Sans"/>
                <a:cs typeface="Gill Sans"/>
                <a:sym typeface="Gill Sans"/>
              </a:defRPr>
            </a:lvl7pPr>
            <a:lvl8pPr indent="0" lvl="7" marL="0" algn="l">
              <a:spcBef>
                <a:spcPts val="0"/>
              </a:spcBef>
              <a:buNone/>
              <a:defRPr b="0" i="0" sz="900" u="none" cap="none" strike="noStrike">
                <a:solidFill>
                  <a:schemeClr val="accent1"/>
                </a:solidFill>
                <a:latin typeface="Gill Sans"/>
                <a:ea typeface="Gill Sans"/>
                <a:cs typeface="Gill Sans"/>
                <a:sym typeface="Gill Sans"/>
              </a:defRPr>
            </a:lvl8pPr>
            <a:lvl9pPr indent="0" lvl="8" marL="0" algn="l">
              <a:spcBef>
                <a:spcPts val="0"/>
              </a:spcBef>
              <a:buNone/>
              <a:defRPr b="0" i="0" sz="900" u="none" cap="none" strike="noStrike">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5"/>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41" name="Google Shape;41;p5"/>
          <p:cNvCxnSpPr/>
          <p:nvPr/>
        </p:nvCxnSpPr>
        <p:spPr>
          <a:xfrm>
            <a:off x="0" y="296369"/>
            <a:ext cx="9144000" cy="0"/>
          </a:xfrm>
          <a:prstGeom prst="straightConnector1">
            <a:avLst/>
          </a:prstGeom>
          <a:noFill/>
          <a:ln cap="flat" cmpd="sng" w="15875">
            <a:solidFill>
              <a:schemeClr val="accent1"/>
            </a:solidFill>
            <a:prstDash val="solid"/>
            <a:miter lim="800000"/>
            <a:headEnd len="sm" w="sm" type="none"/>
            <a:tailEnd len="sm" w="sm" type="none"/>
          </a:ln>
        </p:spPr>
      </p:cxnSp>
      <p:cxnSp>
        <p:nvCxnSpPr>
          <p:cNvPr id="42" name="Google Shape;42;p5"/>
          <p:cNvCxnSpPr/>
          <p:nvPr/>
        </p:nvCxnSpPr>
        <p:spPr>
          <a:xfrm>
            <a:off x="0" y="4829614"/>
            <a:ext cx="9144000" cy="0"/>
          </a:xfrm>
          <a:prstGeom prst="straightConnector1">
            <a:avLst/>
          </a:prstGeom>
          <a:noFill/>
          <a:ln cap="flat" cmpd="sng" w="15875">
            <a:solidFill>
              <a:schemeClr val="accent1"/>
            </a:solidFill>
            <a:prstDash val="solid"/>
            <a:miter lim="800000"/>
            <a:headEnd len="sm" w="sm" type="none"/>
            <a:tailEnd len="sm" w="sm" type="none"/>
          </a:ln>
        </p:spPr>
      </p:cxnSp>
      <p:cxnSp>
        <p:nvCxnSpPr>
          <p:cNvPr id="43" name="Google Shape;43;p5"/>
          <p:cNvCxnSpPr/>
          <p:nvPr/>
        </p:nvCxnSpPr>
        <p:spPr>
          <a:xfrm rot="10800000">
            <a:off x="298775" y="0"/>
            <a:ext cx="0" cy="5143500"/>
          </a:xfrm>
          <a:prstGeom prst="straightConnector1">
            <a:avLst/>
          </a:prstGeom>
          <a:noFill/>
          <a:ln cap="flat" cmpd="sng" w="15875">
            <a:solidFill>
              <a:schemeClr val="accent1"/>
            </a:solidFill>
            <a:prstDash val="solid"/>
            <a:miter lim="800000"/>
            <a:headEnd len="sm" w="sm" type="none"/>
            <a:tailEnd len="sm" w="sm" type="none"/>
          </a:ln>
        </p:spPr>
      </p:cxnSp>
      <p:cxnSp>
        <p:nvCxnSpPr>
          <p:cNvPr id="44" name="Google Shape;44;p5"/>
          <p:cNvCxnSpPr/>
          <p:nvPr/>
        </p:nvCxnSpPr>
        <p:spPr>
          <a:xfrm rot="10800000">
            <a:off x="8845225" y="0"/>
            <a:ext cx="0" cy="5143500"/>
          </a:xfrm>
          <a:prstGeom prst="straightConnector1">
            <a:avLst/>
          </a:prstGeom>
          <a:noFill/>
          <a:ln cap="flat" cmpd="sng" w="15875">
            <a:solidFill>
              <a:schemeClr val="accent1"/>
            </a:solidFill>
            <a:prstDash val="solid"/>
            <a:miter lim="800000"/>
            <a:headEnd len="sm" w="sm" type="none"/>
            <a:tailEnd len="sm" w="sm" type="none"/>
          </a:ln>
        </p:spPr>
      </p:cxnSp>
      <p:cxnSp>
        <p:nvCxnSpPr>
          <p:cNvPr id="45" name="Google Shape;45;p5"/>
          <p:cNvCxnSpPr/>
          <p:nvPr/>
        </p:nvCxnSpPr>
        <p:spPr>
          <a:xfrm rot="10800000">
            <a:off x="4572000" y="296314"/>
            <a:ext cx="0" cy="453330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6" name="Shape 46"/>
        <p:cNvGrpSpPr/>
        <p:nvPr/>
      </p:nvGrpSpPr>
      <p:grpSpPr>
        <a:xfrm>
          <a:off x="0" y="0"/>
          <a:ext cx="0" cy="0"/>
          <a:chOff x="0" y="0"/>
          <a:chExt cx="0" cy="0"/>
        </a:xfrm>
      </p:grpSpPr>
      <p:sp>
        <p:nvSpPr>
          <p:cNvPr id="47" name="Google Shape;47;p6"/>
          <p:cNvSpPr/>
          <p:nvPr>
            <p:ph idx="2" type="pic"/>
          </p:nvPr>
        </p:nvSpPr>
        <p:spPr>
          <a:xfrm>
            <a:off x="0" y="0"/>
            <a:ext cx="9144000" cy="5143500"/>
          </a:xfrm>
          <a:prstGeom prst="rect">
            <a:avLst/>
          </a:prstGeom>
          <a:solidFill>
            <a:srgbClr val="BDB7A4"/>
          </a:solidFill>
          <a:ln>
            <a:noFill/>
          </a:ln>
        </p:spPr>
      </p:sp>
      <p:sp>
        <p:nvSpPr>
          <p:cNvPr id="48" name="Google Shape;48;p6"/>
          <p:cNvSpPr txBox="1"/>
          <p:nvPr>
            <p:ph type="title"/>
          </p:nvPr>
        </p:nvSpPr>
        <p:spPr>
          <a:xfrm>
            <a:off x="1131570" y="891540"/>
            <a:ext cx="6878700" cy="3360300"/>
          </a:xfrm>
          <a:prstGeom prst="rect">
            <a:avLst/>
          </a:prstGeom>
          <a:noFill/>
          <a:ln cap="flat" cmpd="sng" w="15875">
            <a:solidFill>
              <a:schemeClr val="accent1"/>
            </a:solidFill>
            <a:prstDash val="solid"/>
            <a:round/>
            <a:headEnd len="sm" w="sm" type="none"/>
            <a:tailEnd len="sm" w="sm" type="none"/>
          </a:ln>
        </p:spPr>
        <p:txBody>
          <a:bodyPr anchorCtr="0" anchor="ctr" bIns="480050" lIns="274325" spcFirstLastPara="1" rIns="68575" wrap="square" tIns="34275">
            <a:noAutofit/>
          </a:bodyPr>
          <a:lstStyle>
            <a:lvl1pPr lvl="0" algn="l">
              <a:lnSpc>
                <a:spcPct val="90000"/>
              </a:lnSpc>
              <a:spcBef>
                <a:spcPts val="0"/>
              </a:spcBef>
              <a:spcAft>
                <a:spcPts val="0"/>
              </a:spcAft>
              <a:buClr>
                <a:schemeClr val="accent1"/>
              </a:buClr>
              <a:buSzPts val="5400"/>
              <a:buFont typeface="Arial"/>
              <a:buNone/>
              <a:defRPr sz="54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6"/>
          <p:cNvSpPr txBox="1"/>
          <p:nvPr>
            <p:ph idx="1" type="body"/>
          </p:nvPr>
        </p:nvSpPr>
        <p:spPr>
          <a:xfrm>
            <a:off x="4999482" y="3826764"/>
            <a:ext cx="2167200" cy="274200"/>
          </a:xfrm>
          <a:prstGeom prst="rect">
            <a:avLst/>
          </a:prstGeom>
          <a:noFill/>
          <a:ln>
            <a:noFill/>
          </a:ln>
        </p:spPr>
        <p:txBody>
          <a:bodyPr anchorCtr="0" anchor="t" bIns="34275" lIns="68575" spcFirstLastPara="1" rIns="68575" wrap="square" tIns="34275">
            <a:noAutofit/>
          </a:bodyPr>
          <a:lstStyle>
            <a:lvl1pPr indent="-228600" lvl="0" marL="457200" algn="ctr">
              <a:lnSpc>
                <a:spcPct val="100000"/>
              </a:lnSpc>
              <a:spcBef>
                <a:spcPts val="0"/>
              </a:spcBef>
              <a:spcAft>
                <a:spcPts val="0"/>
              </a:spcAft>
              <a:buClr>
                <a:schemeClr val="accent1"/>
              </a:buClr>
              <a:buSzPts val="1400"/>
              <a:buNone/>
              <a:defRPr sz="1400">
                <a:solidFill>
                  <a:schemeClr val="accent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50" name="Shape 50"/>
        <p:cNvGrpSpPr/>
        <p:nvPr/>
      </p:nvGrpSpPr>
      <p:grpSpPr>
        <a:xfrm>
          <a:off x="0" y="0"/>
          <a:ext cx="0" cy="0"/>
          <a:chOff x="0" y="0"/>
          <a:chExt cx="0" cy="0"/>
        </a:xfrm>
      </p:grpSpPr>
      <p:sp>
        <p:nvSpPr>
          <p:cNvPr id="51" name="Google Shape;51;p7"/>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7"/>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54" name="Google Shape;54;p7"/>
          <p:cNvCxnSpPr/>
          <p:nvPr/>
        </p:nvCxnSpPr>
        <p:spPr>
          <a:xfrm>
            <a:off x="0" y="4829614"/>
            <a:ext cx="9144000" cy="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bg>
      <p:bgPr>
        <a:solidFill>
          <a:schemeClr val="accent3"/>
        </a:solid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06374" y="754380"/>
            <a:ext cx="5390400" cy="3189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4100"/>
              <a:buFont typeface="Aria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8"/>
          <p:cNvSpPr txBox="1"/>
          <p:nvPr>
            <p:ph idx="1" type="subTitle"/>
          </p:nvPr>
        </p:nvSpPr>
        <p:spPr>
          <a:xfrm>
            <a:off x="706374" y="3984498"/>
            <a:ext cx="2167200" cy="274200"/>
          </a:xfrm>
          <a:prstGeom prst="rect">
            <a:avLst/>
          </a:prstGeom>
          <a:solidFill>
            <a:schemeClr val="accent3"/>
          </a:solid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400"/>
              <a:buNone/>
              <a:defRPr sz="1400">
                <a:solidFill>
                  <a:schemeClr val="dk1"/>
                </a:solidFill>
                <a:latin typeface="Gill Sans"/>
                <a:ea typeface="Gill Sans"/>
                <a:cs typeface="Gill Sans"/>
                <a:sym typeface="Gill Sans"/>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8" name="Google Shape;58;p8"/>
          <p:cNvSpPr/>
          <p:nvPr>
            <p:ph idx="2" type="pic"/>
          </p:nvPr>
        </p:nvSpPr>
        <p:spPr>
          <a:xfrm>
            <a:off x="6703286" y="771272"/>
            <a:ext cx="1838400" cy="3600300"/>
          </a:xfrm>
          <a:prstGeom prst="rect">
            <a:avLst/>
          </a:prstGeom>
          <a:noFill/>
          <a:ln cap="flat" cmpd="sng" w="15875">
            <a:solidFill>
              <a:schemeClr val="dk1"/>
            </a:solidFill>
            <a:prstDash val="solid"/>
            <a:round/>
            <a:headEnd len="sm" w="sm" type="none"/>
            <a:tailEnd len="sm" w="sm" type="none"/>
          </a:ln>
        </p:spPr>
      </p:sp>
      <p:sp>
        <p:nvSpPr>
          <p:cNvPr id="59" name="Google Shape;59;p8"/>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Gill Sans"/>
                <a:ea typeface="Gill Sans"/>
                <a:cs typeface="Gill Sans"/>
                <a:sym typeface="Gill Sans"/>
              </a:defRPr>
            </a:lvl1pPr>
            <a:lvl2pPr indent="0" lvl="1" marL="0" algn="l">
              <a:spcBef>
                <a:spcPts val="0"/>
              </a:spcBef>
              <a:buNone/>
              <a:defRPr b="0" i="0" sz="900" u="none" cap="none" strike="noStrike">
                <a:solidFill>
                  <a:schemeClr val="dk1"/>
                </a:solidFill>
                <a:latin typeface="Gill Sans"/>
                <a:ea typeface="Gill Sans"/>
                <a:cs typeface="Gill Sans"/>
                <a:sym typeface="Gill Sans"/>
              </a:defRPr>
            </a:lvl2pPr>
            <a:lvl3pPr indent="0" lvl="2" marL="0" algn="l">
              <a:spcBef>
                <a:spcPts val="0"/>
              </a:spcBef>
              <a:buNone/>
              <a:defRPr b="0" i="0" sz="900" u="none" cap="none" strike="noStrike">
                <a:solidFill>
                  <a:schemeClr val="dk1"/>
                </a:solidFill>
                <a:latin typeface="Gill Sans"/>
                <a:ea typeface="Gill Sans"/>
                <a:cs typeface="Gill Sans"/>
                <a:sym typeface="Gill Sans"/>
              </a:defRPr>
            </a:lvl3pPr>
            <a:lvl4pPr indent="0" lvl="3" marL="0" algn="l">
              <a:spcBef>
                <a:spcPts val="0"/>
              </a:spcBef>
              <a:buNone/>
              <a:defRPr b="0" i="0" sz="900" u="none" cap="none" strike="noStrike">
                <a:solidFill>
                  <a:schemeClr val="dk1"/>
                </a:solidFill>
                <a:latin typeface="Gill Sans"/>
                <a:ea typeface="Gill Sans"/>
                <a:cs typeface="Gill Sans"/>
                <a:sym typeface="Gill Sans"/>
              </a:defRPr>
            </a:lvl4pPr>
            <a:lvl5pPr indent="0" lvl="4" marL="0" algn="l">
              <a:spcBef>
                <a:spcPts val="0"/>
              </a:spcBef>
              <a:buNone/>
              <a:defRPr b="0" i="0" sz="900" u="none" cap="none" strike="noStrike">
                <a:solidFill>
                  <a:schemeClr val="dk1"/>
                </a:solidFill>
                <a:latin typeface="Gill Sans"/>
                <a:ea typeface="Gill Sans"/>
                <a:cs typeface="Gill Sans"/>
                <a:sym typeface="Gill Sans"/>
              </a:defRPr>
            </a:lvl5pPr>
            <a:lvl6pPr indent="0" lvl="5" marL="0" algn="l">
              <a:spcBef>
                <a:spcPts val="0"/>
              </a:spcBef>
              <a:buNone/>
              <a:defRPr b="0" i="0" sz="900" u="none" cap="none" strike="noStrike">
                <a:solidFill>
                  <a:schemeClr val="dk1"/>
                </a:solidFill>
                <a:latin typeface="Gill Sans"/>
                <a:ea typeface="Gill Sans"/>
                <a:cs typeface="Gill Sans"/>
                <a:sym typeface="Gill Sans"/>
              </a:defRPr>
            </a:lvl6pPr>
            <a:lvl7pPr indent="0" lvl="6" marL="0" algn="l">
              <a:spcBef>
                <a:spcPts val="0"/>
              </a:spcBef>
              <a:buNone/>
              <a:defRPr b="0" i="0" sz="900" u="none" cap="none" strike="noStrike">
                <a:solidFill>
                  <a:schemeClr val="dk1"/>
                </a:solidFill>
                <a:latin typeface="Gill Sans"/>
                <a:ea typeface="Gill Sans"/>
                <a:cs typeface="Gill Sans"/>
                <a:sym typeface="Gill Sans"/>
              </a:defRPr>
            </a:lvl7pPr>
            <a:lvl8pPr indent="0" lvl="7" marL="0" algn="l">
              <a:spcBef>
                <a:spcPts val="0"/>
              </a:spcBef>
              <a:buNone/>
              <a:defRPr b="0" i="0" sz="900" u="none" cap="none" strike="noStrike">
                <a:solidFill>
                  <a:schemeClr val="dk1"/>
                </a:solidFill>
                <a:latin typeface="Gill Sans"/>
                <a:ea typeface="Gill Sans"/>
                <a:cs typeface="Gill Sans"/>
                <a:sym typeface="Gill Sans"/>
              </a:defRPr>
            </a:lvl8pPr>
            <a:lvl9pPr indent="0" lvl="8" marL="0" algn="l">
              <a:spcBef>
                <a:spcPts val="0"/>
              </a:spcBef>
              <a:buNone/>
              <a:defRPr b="0" i="0" sz="9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60" name="Google Shape;60;p8"/>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62" name="Google Shape;62;p8"/>
          <p:cNvCxnSpPr/>
          <p:nvPr/>
        </p:nvCxnSpPr>
        <p:spPr>
          <a:xfrm>
            <a:off x="0" y="296369"/>
            <a:ext cx="9144000" cy="0"/>
          </a:xfrm>
          <a:prstGeom prst="straightConnector1">
            <a:avLst/>
          </a:prstGeom>
          <a:noFill/>
          <a:ln cap="flat" cmpd="sng" w="15875">
            <a:solidFill>
              <a:schemeClr val="dk1"/>
            </a:solidFill>
            <a:prstDash val="solid"/>
            <a:miter lim="800000"/>
            <a:headEnd len="sm" w="sm" type="none"/>
            <a:tailEnd len="sm" w="sm" type="none"/>
          </a:ln>
        </p:spPr>
      </p:cxnSp>
      <p:cxnSp>
        <p:nvCxnSpPr>
          <p:cNvPr id="63" name="Google Shape;63;p8"/>
          <p:cNvCxnSpPr/>
          <p:nvPr/>
        </p:nvCxnSpPr>
        <p:spPr>
          <a:xfrm>
            <a:off x="0" y="4829614"/>
            <a:ext cx="9144000" cy="0"/>
          </a:xfrm>
          <a:prstGeom prst="straightConnector1">
            <a:avLst/>
          </a:prstGeom>
          <a:noFill/>
          <a:ln cap="flat" cmpd="sng" w="15875">
            <a:solidFill>
              <a:schemeClr val="dk1"/>
            </a:solidFill>
            <a:prstDash val="solid"/>
            <a:miter lim="800000"/>
            <a:headEnd len="sm" w="sm" type="none"/>
            <a:tailEnd len="sm" w="sm" type="none"/>
          </a:ln>
        </p:spPr>
      </p:cxnSp>
      <p:cxnSp>
        <p:nvCxnSpPr>
          <p:cNvPr id="64" name="Google Shape;64;p8"/>
          <p:cNvCxnSpPr/>
          <p:nvPr/>
        </p:nvCxnSpPr>
        <p:spPr>
          <a:xfrm rot="10800000">
            <a:off x="29877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65" name="Google Shape;65;p8"/>
          <p:cNvCxnSpPr/>
          <p:nvPr/>
        </p:nvCxnSpPr>
        <p:spPr>
          <a:xfrm rot="10800000">
            <a:off x="8845225" y="0"/>
            <a:ext cx="0" cy="5143500"/>
          </a:xfrm>
          <a:prstGeom prst="straightConnector1">
            <a:avLst/>
          </a:prstGeom>
          <a:noFill/>
          <a:ln cap="flat" cmpd="sng" w="15875">
            <a:solidFill>
              <a:schemeClr val="dk1"/>
            </a:solidFill>
            <a:prstDash val="solid"/>
            <a:miter lim="800000"/>
            <a:headEnd len="sm" w="sm" type="none"/>
            <a:tailEnd len="sm" w="sm" type="none"/>
          </a:ln>
        </p:spPr>
      </p:cxnSp>
      <p:cxnSp>
        <p:nvCxnSpPr>
          <p:cNvPr id="66" name="Google Shape;66;p8"/>
          <p:cNvCxnSpPr/>
          <p:nvPr/>
        </p:nvCxnSpPr>
        <p:spPr>
          <a:xfrm>
            <a:off x="0" y="4137389"/>
            <a:ext cx="685800" cy="0"/>
          </a:xfrm>
          <a:prstGeom prst="straightConnector1">
            <a:avLst/>
          </a:prstGeom>
          <a:noFill/>
          <a:ln cap="flat" cmpd="sng" w="15875">
            <a:solidFill>
              <a:schemeClr val="dk1"/>
            </a:solidFill>
            <a:prstDash val="solid"/>
            <a:miter lim="800000"/>
            <a:headEnd len="sm" w="sm" type="none"/>
            <a:tailEnd len="sm" w="sm" type="none"/>
          </a:ln>
        </p:spPr>
      </p:cxnSp>
      <p:cxnSp>
        <p:nvCxnSpPr>
          <p:cNvPr id="67" name="Google Shape;67;p8"/>
          <p:cNvCxnSpPr>
            <a:stCxn id="57" idx="3"/>
          </p:cNvCxnSpPr>
          <p:nvPr/>
        </p:nvCxnSpPr>
        <p:spPr>
          <a:xfrm>
            <a:off x="2873574" y="4121598"/>
            <a:ext cx="6270600" cy="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bg>
      <p:bgPr>
        <a:solidFill>
          <a:schemeClr val="dk2"/>
        </a:solidFill>
      </p:bgPr>
    </p:bg>
    <p:spTree>
      <p:nvGrpSpPr>
        <p:cNvPr id="68" name="Shape 68"/>
        <p:cNvGrpSpPr/>
        <p:nvPr/>
      </p:nvGrpSpPr>
      <p:grpSpPr>
        <a:xfrm>
          <a:off x="0" y="0"/>
          <a:ext cx="0" cy="0"/>
          <a:chOff x="0" y="0"/>
          <a:chExt cx="0" cy="0"/>
        </a:xfrm>
      </p:grpSpPr>
      <p:sp>
        <p:nvSpPr>
          <p:cNvPr id="69" name="Google Shape;69;p9"/>
          <p:cNvSpPr txBox="1"/>
          <p:nvPr>
            <p:ph type="title"/>
          </p:nvPr>
        </p:nvSpPr>
        <p:spPr>
          <a:xfrm>
            <a:off x="480060" y="349758"/>
            <a:ext cx="2427600" cy="747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1"/>
              </a:buClr>
              <a:buSzPts val="3000"/>
              <a:buFont typeface="Arial"/>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9"/>
          <p:cNvSpPr txBox="1"/>
          <p:nvPr>
            <p:ph idx="1" type="body"/>
          </p:nvPr>
        </p:nvSpPr>
        <p:spPr>
          <a:xfrm>
            <a:off x="473202" y="1213866"/>
            <a:ext cx="1364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1" name="Google Shape;71;p9"/>
          <p:cNvSpPr txBox="1"/>
          <p:nvPr>
            <p:ph idx="2" type="body"/>
          </p:nvPr>
        </p:nvSpPr>
        <p:spPr>
          <a:xfrm>
            <a:off x="2688336" y="1213866"/>
            <a:ext cx="1364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2" name="Google Shape;72;p9"/>
          <p:cNvSpPr txBox="1"/>
          <p:nvPr>
            <p:ph idx="3" type="body"/>
          </p:nvPr>
        </p:nvSpPr>
        <p:spPr>
          <a:xfrm>
            <a:off x="4862322" y="1213866"/>
            <a:ext cx="1364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3" name="Google Shape;73;p9"/>
          <p:cNvSpPr txBox="1"/>
          <p:nvPr>
            <p:ph idx="4" type="body"/>
          </p:nvPr>
        </p:nvSpPr>
        <p:spPr>
          <a:xfrm>
            <a:off x="7146036" y="1213866"/>
            <a:ext cx="1364700" cy="34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4" name="Google Shape;74;p9"/>
          <p:cNvSpPr txBox="1"/>
          <p:nvPr>
            <p:ph idx="5" type="body"/>
          </p:nvPr>
        </p:nvSpPr>
        <p:spPr>
          <a:xfrm>
            <a:off x="473202" y="1810512"/>
            <a:ext cx="1625400" cy="2331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100"/>
              <a:buNone/>
              <a:defRPr b="0" sz="11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5" name="Google Shape;75;p9"/>
          <p:cNvSpPr txBox="1"/>
          <p:nvPr>
            <p:ph idx="6" type="body"/>
          </p:nvPr>
        </p:nvSpPr>
        <p:spPr>
          <a:xfrm>
            <a:off x="2688336" y="1810512"/>
            <a:ext cx="1625400" cy="2331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100"/>
              <a:buNone/>
              <a:defRPr b="0" sz="11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6" name="Google Shape;76;p9"/>
          <p:cNvSpPr txBox="1"/>
          <p:nvPr>
            <p:ph idx="7" type="body"/>
          </p:nvPr>
        </p:nvSpPr>
        <p:spPr>
          <a:xfrm>
            <a:off x="4862322" y="1810512"/>
            <a:ext cx="1625400" cy="2331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100"/>
              <a:buNone/>
              <a:defRPr b="0" sz="11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7" name="Google Shape;77;p9"/>
          <p:cNvSpPr txBox="1"/>
          <p:nvPr>
            <p:ph idx="8" type="body"/>
          </p:nvPr>
        </p:nvSpPr>
        <p:spPr>
          <a:xfrm>
            <a:off x="7146036" y="1810512"/>
            <a:ext cx="1625400" cy="2331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1"/>
              </a:buClr>
              <a:buSzPts val="1100"/>
              <a:buNone/>
              <a:defRPr b="0" sz="11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8" name="Google Shape;78;p9"/>
          <p:cNvSpPr/>
          <p:nvPr>
            <p:ph idx="9" type="pic"/>
          </p:nvPr>
        </p:nvSpPr>
        <p:spPr>
          <a:xfrm>
            <a:off x="555498" y="2139696"/>
            <a:ext cx="1419600" cy="2036700"/>
          </a:xfrm>
          <a:prstGeom prst="rect">
            <a:avLst/>
          </a:prstGeom>
          <a:solidFill>
            <a:srgbClr val="B5A764"/>
          </a:solidFill>
          <a:ln cap="flat" cmpd="sng" w="15875">
            <a:solidFill>
              <a:schemeClr val="accent1"/>
            </a:solidFill>
            <a:prstDash val="solid"/>
            <a:round/>
            <a:headEnd len="sm" w="sm" type="none"/>
            <a:tailEnd len="sm" w="sm" type="none"/>
          </a:ln>
        </p:spPr>
      </p:sp>
      <p:sp>
        <p:nvSpPr>
          <p:cNvPr id="79" name="Google Shape;79;p9"/>
          <p:cNvSpPr/>
          <p:nvPr>
            <p:ph idx="13" type="pic"/>
          </p:nvPr>
        </p:nvSpPr>
        <p:spPr>
          <a:xfrm>
            <a:off x="2763774" y="2139696"/>
            <a:ext cx="1419600" cy="2036700"/>
          </a:xfrm>
          <a:prstGeom prst="rect">
            <a:avLst/>
          </a:prstGeom>
          <a:solidFill>
            <a:srgbClr val="B5A764"/>
          </a:solidFill>
          <a:ln cap="flat" cmpd="sng" w="15875">
            <a:solidFill>
              <a:schemeClr val="accent1"/>
            </a:solidFill>
            <a:prstDash val="solid"/>
            <a:round/>
            <a:headEnd len="sm" w="sm" type="none"/>
            <a:tailEnd len="sm" w="sm" type="none"/>
          </a:ln>
        </p:spPr>
      </p:sp>
      <p:sp>
        <p:nvSpPr>
          <p:cNvPr id="80" name="Google Shape;80;p9"/>
          <p:cNvSpPr/>
          <p:nvPr>
            <p:ph idx="14" type="pic"/>
          </p:nvPr>
        </p:nvSpPr>
        <p:spPr>
          <a:xfrm>
            <a:off x="4951476" y="2139696"/>
            <a:ext cx="1419600" cy="2036700"/>
          </a:xfrm>
          <a:prstGeom prst="rect">
            <a:avLst/>
          </a:prstGeom>
          <a:solidFill>
            <a:srgbClr val="B5A764"/>
          </a:solidFill>
          <a:ln cap="flat" cmpd="sng" w="15875">
            <a:solidFill>
              <a:schemeClr val="accent1"/>
            </a:solidFill>
            <a:prstDash val="solid"/>
            <a:round/>
            <a:headEnd len="sm" w="sm" type="none"/>
            <a:tailEnd len="sm" w="sm" type="none"/>
          </a:ln>
        </p:spPr>
      </p:sp>
      <p:sp>
        <p:nvSpPr>
          <p:cNvPr id="81" name="Google Shape;81;p9"/>
          <p:cNvSpPr/>
          <p:nvPr>
            <p:ph idx="15" type="pic"/>
          </p:nvPr>
        </p:nvSpPr>
        <p:spPr>
          <a:xfrm>
            <a:off x="7159752" y="2139696"/>
            <a:ext cx="1419600" cy="2036700"/>
          </a:xfrm>
          <a:prstGeom prst="rect">
            <a:avLst/>
          </a:prstGeom>
          <a:solidFill>
            <a:srgbClr val="B5A764"/>
          </a:solidFill>
          <a:ln cap="flat" cmpd="sng" w="15875">
            <a:solidFill>
              <a:schemeClr val="accent1"/>
            </a:solidFill>
            <a:prstDash val="solid"/>
            <a:round/>
            <a:headEnd len="sm" w="sm" type="none"/>
            <a:tailEnd len="sm" w="sm" type="none"/>
          </a:ln>
        </p:spPr>
      </p:sp>
      <p:cxnSp>
        <p:nvCxnSpPr>
          <p:cNvPr id="82" name="Google Shape;82;p9"/>
          <p:cNvCxnSpPr/>
          <p:nvPr/>
        </p:nvCxnSpPr>
        <p:spPr>
          <a:xfrm>
            <a:off x="4939018" y="1766606"/>
            <a:ext cx="1443900" cy="0"/>
          </a:xfrm>
          <a:prstGeom prst="straightConnector1">
            <a:avLst/>
          </a:prstGeom>
          <a:noFill/>
          <a:ln cap="flat" cmpd="sng" w="15875">
            <a:solidFill>
              <a:schemeClr val="accent1"/>
            </a:solidFill>
            <a:prstDash val="solid"/>
            <a:miter lim="800000"/>
            <a:headEnd len="sm" w="sm" type="none"/>
            <a:tailEnd len="sm" w="sm" type="none"/>
          </a:ln>
        </p:spPr>
      </p:cxnSp>
      <p:cxnSp>
        <p:nvCxnSpPr>
          <p:cNvPr id="83" name="Google Shape;83;p9"/>
          <p:cNvCxnSpPr/>
          <p:nvPr/>
        </p:nvCxnSpPr>
        <p:spPr>
          <a:xfrm>
            <a:off x="7221474" y="1771270"/>
            <a:ext cx="1446900" cy="0"/>
          </a:xfrm>
          <a:prstGeom prst="straightConnector1">
            <a:avLst/>
          </a:prstGeom>
          <a:noFill/>
          <a:ln cap="flat" cmpd="sng" w="15875">
            <a:solidFill>
              <a:schemeClr val="accent1"/>
            </a:solidFill>
            <a:prstDash val="solid"/>
            <a:miter lim="800000"/>
            <a:headEnd len="sm" w="sm" type="none"/>
            <a:tailEnd len="sm" w="sm" type="none"/>
          </a:ln>
        </p:spPr>
      </p:cxnSp>
      <p:cxnSp>
        <p:nvCxnSpPr>
          <p:cNvPr id="84" name="Google Shape;84;p9"/>
          <p:cNvCxnSpPr/>
          <p:nvPr/>
        </p:nvCxnSpPr>
        <p:spPr>
          <a:xfrm>
            <a:off x="547301" y="1766045"/>
            <a:ext cx="1446900" cy="0"/>
          </a:xfrm>
          <a:prstGeom prst="straightConnector1">
            <a:avLst/>
          </a:prstGeom>
          <a:noFill/>
          <a:ln cap="flat" cmpd="sng" w="15875">
            <a:solidFill>
              <a:schemeClr val="accent1"/>
            </a:solidFill>
            <a:prstDash val="solid"/>
            <a:miter lim="800000"/>
            <a:headEnd len="sm" w="sm" type="none"/>
            <a:tailEnd len="sm" w="sm" type="none"/>
          </a:ln>
        </p:spPr>
      </p:cxnSp>
      <p:cxnSp>
        <p:nvCxnSpPr>
          <p:cNvPr id="85" name="Google Shape;85;p9"/>
          <p:cNvCxnSpPr/>
          <p:nvPr/>
        </p:nvCxnSpPr>
        <p:spPr>
          <a:xfrm>
            <a:off x="2754344" y="1761837"/>
            <a:ext cx="1446900" cy="0"/>
          </a:xfrm>
          <a:prstGeom prst="straightConnector1">
            <a:avLst/>
          </a:prstGeom>
          <a:noFill/>
          <a:ln cap="flat" cmpd="sng" w="15875">
            <a:solidFill>
              <a:schemeClr val="accent1"/>
            </a:solidFill>
            <a:prstDash val="solid"/>
            <a:miter lim="800000"/>
            <a:headEnd len="sm" w="sm" type="none"/>
            <a:tailEnd len="sm" w="sm" type="none"/>
          </a:ln>
        </p:spPr>
      </p:cxnSp>
      <p:sp>
        <p:nvSpPr>
          <p:cNvPr id="86" name="Google Shape;86;p9"/>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accent1"/>
                </a:solidFill>
                <a:latin typeface="Gill Sans"/>
                <a:ea typeface="Gill Sans"/>
                <a:cs typeface="Gill Sans"/>
                <a:sym typeface="Gill Sans"/>
              </a:defRPr>
            </a:lvl1pPr>
            <a:lvl2pPr indent="0" lvl="1" marL="0" algn="l">
              <a:spcBef>
                <a:spcPts val="0"/>
              </a:spcBef>
              <a:buNone/>
              <a:defRPr b="0" i="0" sz="900" u="none" cap="none" strike="noStrike">
                <a:solidFill>
                  <a:schemeClr val="accent1"/>
                </a:solidFill>
                <a:latin typeface="Gill Sans"/>
                <a:ea typeface="Gill Sans"/>
                <a:cs typeface="Gill Sans"/>
                <a:sym typeface="Gill Sans"/>
              </a:defRPr>
            </a:lvl2pPr>
            <a:lvl3pPr indent="0" lvl="2" marL="0" algn="l">
              <a:spcBef>
                <a:spcPts val="0"/>
              </a:spcBef>
              <a:buNone/>
              <a:defRPr b="0" i="0" sz="900" u="none" cap="none" strike="noStrike">
                <a:solidFill>
                  <a:schemeClr val="accent1"/>
                </a:solidFill>
                <a:latin typeface="Gill Sans"/>
                <a:ea typeface="Gill Sans"/>
                <a:cs typeface="Gill Sans"/>
                <a:sym typeface="Gill Sans"/>
              </a:defRPr>
            </a:lvl3pPr>
            <a:lvl4pPr indent="0" lvl="3" marL="0" algn="l">
              <a:spcBef>
                <a:spcPts val="0"/>
              </a:spcBef>
              <a:buNone/>
              <a:defRPr b="0" i="0" sz="900" u="none" cap="none" strike="noStrike">
                <a:solidFill>
                  <a:schemeClr val="accent1"/>
                </a:solidFill>
                <a:latin typeface="Gill Sans"/>
                <a:ea typeface="Gill Sans"/>
                <a:cs typeface="Gill Sans"/>
                <a:sym typeface="Gill Sans"/>
              </a:defRPr>
            </a:lvl4pPr>
            <a:lvl5pPr indent="0" lvl="4" marL="0" algn="l">
              <a:spcBef>
                <a:spcPts val="0"/>
              </a:spcBef>
              <a:buNone/>
              <a:defRPr b="0" i="0" sz="900" u="none" cap="none" strike="noStrike">
                <a:solidFill>
                  <a:schemeClr val="accent1"/>
                </a:solidFill>
                <a:latin typeface="Gill Sans"/>
                <a:ea typeface="Gill Sans"/>
                <a:cs typeface="Gill Sans"/>
                <a:sym typeface="Gill Sans"/>
              </a:defRPr>
            </a:lvl5pPr>
            <a:lvl6pPr indent="0" lvl="5" marL="0" algn="l">
              <a:spcBef>
                <a:spcPts val="0"/>
              </a:spcBef>
              <a:buNone/>
              <a:defRPr b="0" i="0" sz="900" u="none" cap="none" strike="noStrike">
                <a:solidFill>
                  <a:schemeClr val="accent1"/>
                </a:solidFill>
                <a:latin typeface="Gill Sans"/>
                <a:ea typeface="Gill Sans"/>
                <a:cs typeface="Gill Sans"/>
                <a:sym typeface="Gill Sans"/>
              </a:defRPr>
            </a:lvl6pPr>
            <a:lvl7pPr indent="0" lvl="6" marL="0" algn="l">
              <a:spcBef>
                <a:spcPts val="0"/>
              </a:spcBef>
              <a:buNone/>
              <a:defRPr b="0" i="0" sz="900" u="none" cap="none" strike="noStrike">
                <a:solidFill>
                  <a:schemeClr val="accent1"/>
                </a:solidFill>
                <a:latin typeface="Gill Sans"/>
                <a:ea typeface="Gill Sans"/>
                <a:cs typeface="Gill Sans"/>
                <a:sym typeface="Gill Sans"/>
              </a:defRPr>
            </a:lvl7pPr>
            <a:lvl8pPr indent="0" lvl="7" marL="0" algn="l">
              <a:spcBef>
                <a:spcPts val="0"/>
              </a:spcBef>
              <a:buNone/>
              <a:defRPr b="0" i="0" sz="900" u="none" cap="none" strike="noStrike">
                <a:solidFill>
                  <a:schemeClr val="accent1"/>
                </a:solidFill>
                <a:latin typeface="Gill Sans"/>
                <a:ea typeface="Gill Sans"/>
                <a:cs typeface="Gill Sans"/>
                <a:sym typeface="Gill Sans"/>
              </a:defRPr>
            </a:lvl8pPr>
            <a:lvl9pPr indent="0" lvl="8" marL="0" algn="l">
              <a:spcBef>
                <a:spcPts val="0"/>
              </a:spcBef>
              <a:buNone/>
              <a:defRPr b="0" i="0" sz="900" u="none" cap="none" strike="noStrike">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87" name="Google Shape;87;p9"/>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9"/>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89" name="Google Shape;89;p9"/>
          <p:cNvCxnSpPr/>
          <p:nvPr/>
        </p:nvCxnSpPr>
        <p:spPr>
          <a:xfrm>
            <a:off x="2899803" y="697101"/>
            <a:ext cx="6244200" cy="0"/>
          </a:xfrm>
          <a:prstGeom prst="straightConnector1">
            <a:avLst/>
          </a:prstGeom>
          <a:noFill/>
          <a:ln cap="flat" cmpd="sng" w="15875">
            <a:solidFill>
              <a:schemeClr val="accent1"/>
            </a:solidFill>
            <a:prstDash val="solid"/>
            <a:miter lim="800000"/>
            <a:headEnd len="sm" w="sm" type="none"/>
            <a:tailEnd len="sm" w="sm" type="none"/>
          </a:ln>
        </p:spPr>
      </p:cxnSp>
      <p:cxnSp>
        <p:nvCxnSpPr>
          <p:cNvPr id="90" name="Google Shape;90;p9"/>
          <p:cNvCxnSpPr/>
          <p:nvPr/>
        </p:nvCxnSpPr>
        <p:spPr>
          <a:xfrm>
            <a:off x="0" y="297810"/>
            <a:ext cx="9144000" cy="0"/>
          </a:xfrm>
          <a:prstGeom prst="straightConnector1">
            <a:avLst/>
          </a:prstGeom>
          <a:noFill/>
          <a:ln cap="flat" cmpd="sng" w="15875">
            <a:solidFill>
              <a:schemeClr val="accent1"/>
            </a:solidFill>
            <a:prstDash val="solid"/>
            <a:miter lim="800000"/>
            <a:headEnd len="sm" w="sm" type="none"/>
            <a:tailEnd len="sm" w="sm" type="none"/>
          </a:ln>
        </p:spPr>
      </p:cxnSp>
      <p:cxnSp>
        <p:nvCxnSpPr>
          <p:cNvPr id="91" name="Google Shape;91;p9"/>
          <p:cNvCxnSpPr/>
          <p:nvPr/>
        </p:nvCxnSpPr>
        <p:spPr>
          <a:xfrm>
            <a:off x="0" y="4829614"/>
            <a:ext cx="9144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bg>
      <p:bgPr>
        <a:solidFill>
          <a:schemeClr val="accent2"/>
        </a:solidFill>
      </p:bgPr>
    </p:bg>
    <p:spTree>
      <p:nvGrpSpPr>
        <p:cNvPr id="92" name="Shape 92"/>
        <p:cNvGrpSpPr/>
        <p:nvPr/>
      </p:nvGrpSpPr>
      <p:grpSpPr>
        <a:xfrm>
          <a:off x="0" y="0"/>
          <a:ext cx="0" cy="0"/>
          <a:chOff x="0" y="0"/>
          <a:chExt cx="0" cy="0"/>
        </a:xfrm>
      </p:grpSpPr>
      <p:sp>
        <p:nvSpPr>
          <p:cNvPr id="93" name="Google Shape;93;p10"/>
          <p:cNvSpPr txBox="1"/>
          <p:nvPr>
            <p:ph type="title"/>
          </p:nvPr>
        </p:nvSpPr>
        <p:spPr>
          <a:xfrm>
            <a:off x="1529334" y="144018"/>
            <a:ext cx="6124200" cy="541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3000"/>
              <a:buFont typeface="Arial"/>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0"/>
          <p:cNvSpPr/>
          <p:nvPr>
            <p:ph idx="2" type="pic"/>
          </p:nvPr>
        </p:nvSpPr>
        <p:spPr>
          <a:xfrm>
            <a:off x="826389" y="946404"/>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95" name="Google Shape;95;p10"/>
          <p:cNvSpPr txBox="1"/>
          <p:nvPr>
            <p:ph idx="1" type="body"/>
          </p:nvPr>
        </p:nvSpPr>
        <p:spPr>
          <a:xfrm>
            <a:off x="744093" y="2167128"/>
            <a:ext cx="13716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6" name="Google Shape;96;p10"/>
          <p:cNvSpPr txBox="1"/>
          <p:nvPr>
            <p:ph idx="3" type="body"/>
          </p:nvPr>
        </p:nvSpPr>
        <p:spPr>
          <a:xfrm>
            <a:off x="795528" y="236601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10"/>
          <p:cNvSpPr/>
          <p:nvPr>
            <p:ph idx="4" type="pic"/>
          </p:nvPr>
        </p:nvSpPr>
        <p:spPr>
          <a:xfrm>
            <a:off x="826389" y="2907792"/>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98" name="Google Shape;98;p10"/>
          <p:cNvSpPr txBox="1"/>
          <p:nvPr>
            <p:ph idx="5" type="body"/>
          </p:nvPr>
        </p:nvSpPr>
        <p:spPr>
          <a:xfrm>
            <a:off x="733806" y="4107942"/>
            <a:ext cx="13923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9" name="Google Shape;99;p10"/>
          <p:cNvSpPr txBox="1"/>
          <p:nvPr>
            <p:ph idx="6" type="body"/>
          </p:nvPr>
        </p:nvSpPr>
        <p:spPr>
          <a:xfrm>
            <a:off x="795528" y="432054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0" name="Google Shape;100;p10"/>
          <p:cNvSpPr/>
          <p:nvPr>
            <p:ph idx="7" type="pic"/>
          </p:nvPr>
        </p:nvSpPr>
        <p:spPr>
          <a:xfrm>
            <a:off x="2972073" y="946404"/>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101" name="Google Shape;101;p10"/>
          <p:cNvSpPr txBox="1"/>
          <p:nvPr>
            <p:ph idx="8" type="body"/>
          </p:nvPr>
        </p:nvSpPr>
        <p:spPr>
          <a:xfrm>
            <a:off x="2889777" y="2167128"/>
            <a:ext cx="13716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2" name="Google Shape;102;p10"/>
          <p:cNvSpPr txBox="1"/>
          <p:nvPr>
            <p:ph idx="9" type="body"/>
          </p:nvPr>
        </p:nvSpPr>
        <p:spPr>
          <a:xfrm>
            <a:off x="2941212" y="236601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10"/>
          <p:cNvSpPr/>
          <p:nvPr>
            <p:ph idx="13" type="pic"/>
          </p:nvPr>
        </p:nvSpPr>
        <p:spPr>
          <a:xfrm>
            <a:off x="2972073" y="2907792"/>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104" name="Google Shape;104;p10"/>
          <p:cNvSpPr txBox="1"/>
          <p:nvPr>
            <p:ph idx="14" type="body"/>
          </p:nvPr>
        </p:nvSpPr>
        <p:spPr>
          <a:xfrm>
            <a:off x="2879490" y="4107942"/>
            <a:ext cx="13923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5" name="Google Shape;105;p10"/>
          <p:cNvSpPr txBox="1"/>
          <p:nvPr>
            <p:ph idx="15" type="body"/>
          </p:nvPr>
        </p:nvSpPr>
        <p:spPr>
          <a:xfrm>
            <a:off x="2941212" y="432054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6" name="Google Shape;106;p10"/>
          <p:cNvSpPr/>
          <p:nvPr>
            <p:ph idx="16" type="pic"/>
          </p:nvPr>
        </p:nvSpPr>
        <p:spPr>
          <a:xfrm>
            <a:off x="5131390" y="946404"/>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107" name="Google Shape;107;p10"/>
          <p:cNvSpPr txBox="1"/>
          <p:nvPr>
            <p:ph idx="17" type="body"/>
          </p:nvPr>
        </p:nvSpPr>
        <p:spPr>
          <a:xfrm>
            <a:off x="5049094" y="2167128"/>
            <a:ext cx="13716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8" name="Google Shape;108;p10"/>
          <p:cNvSpPr txBox="1"/>
          <p:nvPr>
            <p:ph idx="18" type="body"/>
          </p:nvPr>
        </p:nvSpPr>
        <p:spPr>
          <a:xfrm>
            <a:off x="5100529" y="236601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9" name="Google Shape;109;p10"/>
          <p:cNvSpPr/>
          <p:nvPr>
            <p:ph idx="19" type="pic"/>
          </p:nvPr>
        </p:nvSpPr>
        <p:spPr>
          <a:xfrm>
            <a:off x="5131390" y="2907792"/>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110" name="Google Shape;110;p10"/>
          <p:cNvSpPr txBox="1"/>
          <p:nvPr>
            <p:ph idx="20" type="body"/>
          </p:nvPr>
        </p:nvSpPr>
        <p:spPr>
          <a:xfrm>
            <a:off x="5038807" y="4107942"/>
            <a:ext cx="13923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1" name="Google Shape;111;p10"/>
          <p:cNvSpPr txBox="1"/>
          <p:nvPr>
            <p:ph idx="21" type="body"/>
          </p:nvPr>
        </p:nvSpPr>
        <p:spPr>
          <a:xfrm>
            <a:off x="5100529" y="432054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2" name="Google Shape;112;p10"/>
          <p:cNvSpPr/>
          <p:nvPr>
            <p:ph idx="22" type="pic"/>
          </p:nvPr>
        </p:nvSpPr>
        <p:spPr>
          <a:xfrm>
            <a:off x="7263793" y="946404"/>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113" name="Google Shape;113;p10"/>
          <p:cNvSpPr txBox="1"/>
          <p:nvPr>
            <p:ph idx="23" type="body"/>
          </p:nvPr>
        </p:nvSpPr>
        <p:spPr>
          <a:xfrm>
            <a:off x="7181497" y="2167128"/>
            <a:ext cx="13716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4" name="Google Shape;114;p10"/>
          <p:cNvSpPr txBox="1"/>
          <p:nvPr>
            <p:ph idx="24" type="body"/>
          </p:nvPr>
        </p:nvSpPr>
        <p:spPr>
          <a:xfrm>
            <a:off x="7232932" y="236601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5" name="Google Shape;115;p10"/>
          <p:cNvSpPr/>
          <p:nvPr>
            <p:ph idx="25" type="pic"/>
          </p:nvPr>
        </p:nvSpPr>
        <p:spPr>
          <a:xfrm>
            <a:off x="7263793" y="2907792"/>
            <a:ext cx="1206900" cy="1206900"/>
          </a:xfrm>
          <a:prstGeom prst="rect">
            <a:avLst/>
          </a:prstGeom>
          <a:solidFill>
            <a:srgbClr val="B5A764"/>
          </a:solidFill>
          <a:ln cap="flat" cmpd="sng" w="15875">
            <a:solidFill>
              <a:schemeClr val="lt1"/>
            </a:solidFill>
            <a:prstDash val="solid"/>
            <a:round/>
            <a:headEnd len="sm" w="sm" type="none"/>
            <a:tailEnd len="sm" w="sm" type="none"/>
          </a:ln>
        </p:spPr>
      </p:sp>
      <p:sp>
        <p:nvSpPr>
          <p:cNvPr id="116" name="Google Shape;116;p10"/>
          <p:cNvSpPr txBox="1"/>
          <p:nvPr>
            <p:ph idx="26" type="body"/>
          </p:nvPr>
        </p:nvSpPr>
        <p:spPr>
          <a:xfrm>
            <a:off x="7171210" y="4107942"/>
            <a:ext cx="1392300" cy="233100"/>
          </a:xfrm>
          <a:prstGeom prst="rect">
            <a:avLst/>
          </a:prstGeom>
          <a:noFill/>
          <a:ln>
            <a:noFill/>
          </a:ln>
        </p:spPr>
        <p:txBody>
          <a:bodyPr anchorCtr="0" anchor="ctr" bIns="34275" lIns="0" spcFirstLastPara="1" rIns="0" wrap="square" tIns="34275">
            <a:noAutofit/>
          </a:bodyPr>
          <a:lstStyle>
            <a:lvl1pPr indent="-228600" lvl="0" marL="457200" algn="ctr">
              <a:lnSpc>
                <a:spcPct val="100000"/>
              </a:lnSpc>
              <a:spcBef>
                <a:spcPts val="0"/>
              </a:spcBef>
              <a:spcAft>
                <a:spcPts val="0"/>
              </a:spcAft>
              <a:buClr>
                <a:schemeClr val="accent1"/>
              </a:buClr>
              <a:buSzPts val="1100"/>
              <a:buNone/>
              <a:defRPr b="0" sz="11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7" name="Google Shape;117;p10"/>
          <p:cNvSpPr txBox="1"/>
          <p:nvPr>
            <p:ph idx="27" type="body"/>
          </p:nvPr>
        </p:nvSpPr>
        <p:spPr>
          <a:xfrm>
            <a:off x="7232932" y="4320540"/>
            <a:ext cx="1268700" cy="349800"/>
          </a:xfrm>
          <a:prstGeom prst="rect">
            <a:avLst/>
          </a:prstGeom>
          <a:solidFill>
            <a:schemeClr val="accent2"/>
          </a:solidFill>
          <a:ln>
            <a:noFill/>
          </a:ln>
        </p:spPr>
        <p:txBody>
          <a:bodyPr anchorCtr="0" anchor="t" bIns="34275" lIns="0" spcFirstLastPara="1" rIns="0" wrap="square" tIns="34275">
            <a:noAutofit/>
          </a:bodyPr>
          <a:lstStyle>
            <a:lvl1pPr indent="-228600" lvl="0" marL="457200" algn="ctr">
              <a:lnSpc>
                <a:spcPct val="100000"/>
              </a:lnSpc>
              <a:spcBef>
                <a:spcPts val="0"/>
              </a:spcBef>
              <a:spcAft>
                <a:spcPts val="0"/>
              </a:spcAft>
              <a:buClr>
                <a:schemeClr val="accent1"/>
              </a:buClr>
              <a:buSzPts val="900"/>
              <a:buNone/>
              <a:defRPr b="0" sz="900">
                <a:solidFill>
                  <a:schemeClr val="accent1"/>
                </a:solidFill>
                <a:latin typeface="Avenir"/>
                <a:ea typeface="Avenir"/>
                <a:cs typeface="Avenir"/>
                <a:sym typeface="Avenir"/>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8" name="Google Shape;118;p10"/>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accent1"/>
                </a:solidFill>
                <a:latin typeface="Gill Sans"/>
                <a:ea typeface="Gill Sans"/>
                <a:cs typeface="Gill Sans"/>
                <a:sym typeface="Gill Sans"/>
              </a:defRPr>
            </a:lvl1pPr>
            <a:lvl2pPr indent="0" lvl="1" marL="0" algn="l">
              <a:spcBef>
                <a:spcPts val="0"/>
              </a:spcBef>
              <a:buNone/>
              <a:defRPr b="0" i="0" sz="900" u="none" cap="none" strike="noStrike">
                <a:solidFill>
                  <a:schemeClr val="accent1"/>
                </a:solidFill>
                <a:latin typeface="Gill Sans"/>
                <a:ea typeface="Gill Sans"/>
                <a:cs typeface="Gill Sans"/>
                <a:sym typeface="Gill Sans"/>
              </a:defRPr>
            </a:lvl2pPr>
            <a:lvl3pPr indent="0" lvl="2" marL="0" algn="l">
              <a:spcBef>
                <a:spcPts val="0"/>
              </a:spcBef>
              <a:buNone/>
              <a:defRPr b="0" i="0" sz="900" u="none" cap="none" strike="noStrike">
                <a:solidFill>
                  <a:schemeClr val="accent1"/>
                </a:solidFill>
                <a:latin typeface="Gill Sans"/>
                <a:ea typeface="Gill Sans"/>
                <a:cs typeface="Gill Sans"/>
                <a:sym typeface="Gill Sans"/>
              </a:defRPr>
            </a:lvl3pPr>
            <a:lvl4pPr indent="0" lvl="3" marL="0" algn="l">
              <a:spcBef>
                <a:spcPts val="0"/>
              </a:spcBef>
              <a:buNone/>
              <a:defRPr b="0" i="0" sz="900" u="none" cap="none" strike="noStrike">
                <a:solidFill>
                  <a:schemeClr val="accent1"/>
                </a:solidFill>
                <a:latin typeface="Gill Sans"/>
                <a:ea typeface="Gill Sans"/>
                <a:cs typeface="Gill Sans"/>
                <a:sym typeface="Gill Sans"/>
              </a:defRPr>
            </a:lvl4pPr>
            <a:lvl5pPr indent="0" lvl="4" marL="0" algn="l">
              <a:spcBef>
                <a:spcPts val="0"/>
              </a:spcBef>
              <a:buNone/>
              <a:defRPr b="0" i="0" sz="900" u="none" cap="none" strike="noStrike">
                <a:solidFill>
                  <a:schemeClr val="accent1"/>
                </a:solidFill>
                <a:latin typeface="Gill Sans"/>
                <a:ea typeface="Gill Sans"/>
                <a:cs typeface="Gill Sans"/>
                <a:sym typeface="Gill Sans"/>
              </a:defRPr>
            </a:lvl5pPr>
            <a:lvl6pPr indent="0" lvl="5" marL="0" algn="l">
              <a:spcBef>
                <a:spcPts val="0"/>
              </a:spcBef>
              <a:buNone/>
              <a:defRPr b="0" i="0" sz="900" u="none" cap="none" strike="noStrike">
                <a:solidFill>
                  <a:schemeClr val="accent1"/>
                </a:solidFill>
                <a:latin typeface="Gill Sans"/>
                <a:ea typeface="Gill Sans"/>
                <a:cs typeface="Gill Sans"/>
                <a:sym typeface="Gill Sans"/>
              </a:defRPr>
            </a:lvl6pPr>
            <a:lvl7pPr indent="0" lvl="6" marL="0" algn="l">
              <a:spcBef>
                <a:spcPts val="0"/>
              </a:spcBef>
              <a:buNone/>
              <a:defRPr b="0" i="0" sz="900" u="none" cap="none" strike="noStrike">
                <a:solidFill>
                  <a:schemeClr val="accent1"/>
                </a:solidFill>
                <a:latin typeface="Gill Sans"/>
                <a:ea typeface="Gill Sans"/>
                <a:cs typeface="Gill Sans"/>
                <a:sym typeface="Gill Sans"/>
              </a:defRPr>
            </a:lvl7pPr>
            <a:lvl8pPr indent="0" lvl="7" marL="0" algn="l">
              <a:spcBef>
                <a:spcPts val="0"/>
              </a:spcBef>
              <a:buNone/>
              <a:defRPr b="0" i="0" sz="900" u="none" cap="none" strike="noStrike">
                <a:solidFill>
                  <a:schemeClr val="accent1"/>
                </a:solidFill>
                <a:latin typeface="Gill Sans"/>
                <a:ea typeface="Gill Sans"/>
                <a:cs typeface="Gill Sans"/>
                <a:sym typeface="Gill Sans"/>
              </a:defRPr>
            </a:lvl8pPr>
            <a:lvl9pPr indent="0" lvl="8" marL="0" algn="l">
              <a:spcBef>
                <a:spcPts val="0"/>
              </a:spcBef>
              <a:buNone/>
              <a:defRPr b="0" i="0" sz="900" u="none" cap="none" strike="noStrike">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119" name="Google Shape;119;p10"/>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0"/>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21" name="Google Shape;121;p10"/>
          <p:cNvCxnSpPr/>
          <p:nvPr/>
        </p:nvCxnSpPr>
        <p:spPr>
          <a:xfrm>
            <a:off x="0" y="2475165"/>
            <a:ext cx="9144000" cy="0"/>
          </a:xfrm>
          <a:prstGeom prst="straightConnector1">
            <a:avLst/>
          </a:prstGeom>
          <a:noFill/>
          <a:ln cap="flat" cmpd="sng" w="15875">
            <a:solidFill>
              <a:schemeClr val="accent1"/>
            </a:solidFill>
            <a:prstDash val="solid"/>
            <a:miter lim="800000"/>
            <a:headEnd len="sm" w="sm" type="none"/>
            <a:tailEnd len="sm" w="sm" type="none"/>
          </a:ln>
        </p:spPr>
      </p:cxnSp>
      <p:cxnSp>
        <p:nvCxnSpPr>
          <p:cNvPr id="122" name="Google Shape;122;p10"/>
          <p:cNvCxnSpPr/>
          <p:nvPr/>
        </p:nvCxnSpPr>
        <p:spPr>
          <a:xfrm>
            <a:off x="298775" y="781849"/>
            <a:ext cx="8546400" cy="0"/>
          </a:xfrm>
          <a:prstGeom prst="straightConnector1">
            <a:avLst/>
          </a:prstGeom>
          <a:noFill/>
          <a:ln cap="flat" cmpd="sng" w="15875">
            <a:solidFill>
              <a:schemeClr val="accent1"/>
            </a:solidFill>
            <a:prstDash val="solid"/>
            <a:miter lim="800000"/>
            <a:headEnd len="sm" w="sm" type="none"/>
            <a:tailEnd len="sm" w="sm" type="none"/>
          </a:ln>
        </p:spPr>
      </p:cxnSp>
      <p:cxnSp>
        <p:nvCxnSpPr>
          <p:cNvPr id="123" name="Google Shape;123;p10"/>
          <p:cNvCxnSpPr/>
          <p:nvPr/>
        </p:nvCxnSpPr>
        <p:spPr>
          <a:xfrm rot="10800000">
            <a:off x="298775" y="0"/>
            <a:ext cx="0" cy="5143500"/>
          </a:xfrm>
          <a:prstGeom prst="straightConnector1">
            <a:avLst/>
          </a:prstGeom>
          <a:noFill/>
          <a:ln cap="flat" cmpd="sng" w="15875">
            <a:solidFill>
              <a:schemeClr val="accent1"/>
            </a:solidFill>
            <a:prstDash val="solid"/>
            <a:miter lim="800000"/>
            <a:headEnd len="sm" w="sm" type="none"/>
            <a:tailEnd len="sm" w="sm" type="none"/>
          </a:ln>
        </p:spPr>
      </p:cxnSp>
      <p:cxnSp>
        <p:nvCxnSpPr>
          <p:cNvPr id="124" name="Google Shape;124;p10"/>
          <p:cNvCxnSpPr/>
          <p:nvPr/>
        </p:nvCxnSpPr>
        <p:spPr>
          <a:xfrm rot="10800000">
            <a:off x="8845225" y="0"/>
            <a:ext cx="0" cy="5143500"/>
          </a:xfrm>
          <a:prstGeom prst="straightConnector1">
            <a:avLst/>
          </a:prstGeom>
          <a:noFill/>
          <a:ln cap="flat" cmpd="sng" w="15875">
            <a:solidFill>
              <a:schemeClr val="accent1"/>
            </a:solidFill>
            <a:prstDash val="solid"/>
            <a:miter lim="800000"/>
            <a:headEnd len="sm" w="sm" type="none"/>
            <a:tailEnd len="sm" w="sm" type="none"/>
          </a:ln>
        </p:spPr>
      </p:cxnSp>
      <p:cxnSp>
        <p:nvCxnSpPr>
          <p:cNvPr id="125" name="Google Shape;125;p10"/>
          <p:cNvCxnSpPr/>
          <p:nvPr/>
        </p:nvCxnSpPr>
        <p:spPr>
          <a:xfrm>
            <a:off x="0" y="4829614"/>
            <a:ext cx="9144000" cy="0"/>
          </a:xfrm>
          <a:prstGeom prst="straightConnector1">
            <a:avLst/>
          </a:prstGeom>
          <a:noFill/>
          <a:ln cap="flat" cmpd="sng" w="15875">
            <a:solidFill>
              <a:schemeClr val="accent1"/>
            </a:solidFill>
            <a:prstDash val="solid"/>
            <a:miter lim="800000"/>
            <a:headEnd len="sm" w="sm" type="none"/>
            <a:tailEnd len="sm" w="sm" type="none"/>
          </a:ln>
        </p:spPr>
      </p:cxnSp>
      <p:cxnSp>
        <p:nvCxnSpPr>
          <p:cNvPr id="126" name="Google Shape;126;p10"/>
          <p:cNvCxnSpPr/>
          <p:nvPr/>
        </p:nvCxnSpPr>
        <p:spPr>
          <a:xfrm>
            <a:off x="0" y="4436368"/>
            <a:ext cx="9144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7966853" y="4888226"/>
            <a:ext cx="712800" cy="2058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7" name="Google Shape;7;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Avenir"/>
                <a:ea typeface="Avenir"/>
                <a:cs typeface="Avenir"/>
                <a:sym typeface="Avenir"/>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Avenir"/>
                <a:ea typeface="Avenir"/>
                <a:cs typeface="Avenir"/>
                <a:sym typeface="Avenir"/>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Avenir"/>
                <a:ea typeface="Avenir"/>
                <a:cs typeface="Avenir"/>
                <a:sym typeface="Avenir"/>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Avenir"/>
                <a:ea typeface="Avenir"/>
                <a:cs typeface="Avenir"/>
                <a:sym typeface="Avenir"/>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Avenir"/>
                <a:ea typeface="Avenir"/>
                <a:cs typeface="Avenir"/>
                <a:sym typeface="Avenir"/>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9pPr>
          </a:lstStyle>
          <a:p/>
        </p:txBody>
      </p:sp>
      <p:sp>
        <p:nvSpPr>
          <p:cNvPr id="9" name="Google Shape;9;p1"/>
          <p:cNvSpPr txBox="1"/>
          <p:nvPr>
            <p:ph idx="12" type="sldNum"/>
          </p:nvPr>
        </p:nvSpPr>
        <p:spPr>
          <a:xfrm>
            <a:off x="462480" y="4888226"/>
            <a:ext cx="712800" cy="2058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900" u="none" cap="none" strike="noStrike">
                <a:solidFill>
                  <a:schemeClr val="dk1"/>
                </a:solidFill>
                <a:latin typeface="Gill Sans"/>
                <a:ea typeface="Gill Sans"/>
                <a:cs typeface="Gill Sans"/>
                <a:sym typeface="Gill Sans"/>
              </a:defRPr>
            </a:lvl1pPr>
            <a:lvl2pPr indent="0" lvl="1" marL="0" marR="0" rtl="0" algn="l">
              <a:spcBef>
                <a:spcPts val="0"/>
              </a:spcBef>
              <a:buNone/>
              <a:defRPr b="0" i="0" sz="900" u="none" cap="none" strike="noStrike">
                <a:solidFill>
                  <a:schemeClr val="dk1"/>
                </a:solidFill>
                <a:latin typeface="Gill Sans"/>
                <a:ea typeface="Gill Sans"/>
                <a:cs typeface="Gill Sans"/>
                <a:sym typeface="Gill Sans"/>
              </a:defRPr>
            </a:lvl2pPr>
            <a:lvl3pPr indent="0" lvl="2" marL="0" marR="0" rtl="0" algn="l">
              <a:spcBef>
                <a:spcPts val="0"/>
              </a:spcBef>
              <a:buNone/>
              <a:defRPr b="0" i="0" sz="900" u="none" cap="none" strike="noStrike">
                <a:solidFill>
                  <a:schemeClr val="dk1"/>
                </a:solidFill>
                <a:latin typeface="Gill Sans"/>
                <a:ea typeface="Gill Sans"/>
                <a:cs typeface="Gill Sans"/>
                <a:sym typeface="Gill Sans"/>
              </a:defRPr>
            </a:lvl3pPr>
            <a:lvl4pPr indent="0" lvl="3" marL="0" marR="0" rtl="0" algn="l">
              <a:spcBef>
                <a:spcPts val="0"/>
              </a:spcBef>
              <a:buNone/>
              <a:defRPr b="0" i="0" sz="900" u="none" cap="none" strike="noStrike">
                <a:solidFill>
                  <a:schemeClr val="dk1"/>
                </a:solidFill>
                <a:latin typeface="Gill Sans"/>
                <a:ea typeface="Gill Sans"/>
                <a:cs typeface="Gill Sans"/>
                <a:sym typeface="Gill Sans"/>
              </a:defRPr>
            </a:lvl4pPr>
            <a:lvl5pPr indent="0" lvl="4" marL="0" marR="0" rtl="0" algn="l">
              <a:spcBef>
                <a:spcPts val="0"/>
              </a:spcBef>
              <a:buNone/>
              <a:defRPr b="0" i="0" sz="900" u="none" cap="none" strike="noStrike">
                <a:solidFill>
                  <a:schemeClr val="dk1"/>
                </a:solidFill>
                <a:latin typeface="Gill Sans"/>
                <a:ea typeface="Gill Sans"/>
                <a:cs typeface="Gill Sans"/>
                <a:sym typeface="Gill Sans"/>
              </a:defRPr>
            </a:lvl5pPr>
            <a:lvl6pPr indent="0" lvl="5" marL="0" marR="0" rtl="0" algn="l">
              <a:spcBef>
                <a:spcPts val="0"/>
              </a:spcBef>
              <a:buNone/>
              <a:defRPr b="0" i="0" sz="900" u="none" cap="none" strike="noStrike">
                <a:solidFill>
                  <a:schemeClr val="dk1"/>
                </a:solidFill>
                <a:latin typeface="Gill Sans"/>
                <a:ea typeface="Gill Sans"/>
                <a:cs typeface="Gill Sans"/>
                <a:sym typeface="Gill Sans"/>
              </a:defRPr>
            </a:lvl6pPr>
            <a:lvl7pPr indent="0" lvl="6" marL="0" marR="0" rtl="0" algn="l">
              <a:spcBef>
                <a:spcPts val="0"/>
              </a:spcBef>
              <a:buNone/>
              <a:defRPr b="0" i="0" sz="900" u="none" cap="none" strike="noStrike">
                <a:solidFill>
                  <a:schemeClr val="dk1"/>
                </a:solidFill>
                <a:latin typeface="Gill Sans"/>
                <a:ea typeface="Gill Sans"/>
                <a:cs typeface="Gill Sans"/>
                <a:sym typeface="Gill Sans"/>
              </a:defRPr>
            </a:lvl7pPr>
            <a:lvl8pPr indent="0" lvl="7" marL="0" marR="0" rtl="0" algn="l">
              <a:spcBef>
                <a:spcPts val="0"/>
              </a:spcBef>
              <a:buNone/>
              <a:defRPr b="0" i="0" sz="900" u="none" cap="none" strike="noStrike">
                <a:solidFill>
                  <a:schemeClr val="dk1"/>
                </a:solidFill>
                <a:latin typeface="Gill Sans"/>
                <a:ea typeface="Gill Sans"/>
                <a:cs typeface="Gill Sans"/>
                <a:sym typeface="Gill Sans"/>
              </a:defRPr>
            </a:lvl8pPr>
            <a:lvl9pPr indent="0" lvl="8" marL="0" marR="0" rtl="0" algn="l">
              <a:spcBef>
                <a:spcPts val="0"/>
              </a:spcBef>
              <a:buNone/>
              <a:defRPr b="0" i="0" sz="9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1"/>
          <p:cNvSpPr txBox="1"/>
          <p:nvPr>
            <p:ph idx="11" type="ftr"/>
          </p:nvPr>
        </p:nvSpPr>
        <p:spPr>
          <a:xfrm>
            <a:off x="3606188" y="4888226"/>
            <a:ext cx="1929600" cy="2058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ctrTitle"/>
          </p:nvPr>
        </p:nvSpPr>
        <p:spPr>
          <a:xfrm>
            <a:off x="744629" y="369794"/>
            <a:ext cx="7869900" cy="15396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1"/>
              </a:buClr>
              <a:buSzPts val="3000"/>
              <a:buFont typeface="Arial"/>
              <a:buNone/>
            </a:pPr>
            <a:r>
              <a:rPr b="1" lang="en" sz="3000"/>
              <a:t>CS465- DISTRIBUTED DATABASE SYSTEMS</a:t>
            </a:r>
            <a:br>
              <a:rPr b="1" lang="en" sz="3000"/>
            </a:br>
            <a:br>
              <a:rPr lang="en" sz="4100"/>
            </a:br>
            <a:r>
              <a:rPr lang="en" sz="2300"/>
              <a:t>PROJECT TITLE: “ </a:t>
            </a:r>
            <a:r>
              <a:rPr b="1" lang="en" sz="2300"/>
              <a:t>H</a:t>
            </a:r>
            <a:r>
              <a:rPr b="1" lang="en" sz="2300"/>
              <a:t>OTEL MANAGEMENT SYSTEM </a:t>
            </a:r>
            <a:r>
              <a:rPr lang="en" sz="2300"/>
              <a:t>”</a:t>
            </a:r>
            <a:endParaRPr/>
          </a:p>
        </p:txBody>
      </p:sp>
      <p:sp>
        <p:nvSpPr>
          <p:cNvPr id="265" name="Google Shape;265;p20"/>
          <p:cNvSpPr txBox="1"/>
          <p:nvPr>
            <p:ph idx="1" type="subTitle"/>
          </p:nvPr>
        </p:nvSpPr>
        <p:spPr>
          <a:xfrm>
            <a:off x="744629" y="2574035"/>
            <a:ext cx="3982200" cy="3978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92D050"/>
              </a:buClr>
              <a:buSzPts val="1500"/>
              <a:buNone/>
            </a:pPr>
            <a:r>
              <a:rPr b="1" lang="en">
                <a:solidFill>
                  <a:srgbClr val="92D050"/>
                </a:solidFill>
              </a:rPr>
              <a:t>PRESENTED BY: </a:t>
            </a:r>
            <a:endParaRPr/>
          </a:p>
          <a:p>
            <a:pPr indent="0" lvl="0" marL="0" rtl="0" algn="ctr">
              <a:lnSpc>
                <a:spcPct val="90000"/>
              </a:lnSpc>
              <a:spcBef>
                <a:spcPts val="800"/>
              </a:spcBef>
              <a:spcAft>
                <a:spcPts val="0"/>
              </a:spcAft>
              <a:buClr>
                <a:schemeClr val="accent1"/>
              </a:buClr>
              <a:buSzPts val="1500"/>
              <a:buNone/>
            </a:pPr>
            <a:r>
              <a:rPr b="1" lang="en"/>
              <a:t>JAYA RAGHA CHARAN - 201CS117</a:t>
            </a:r>
            <a:endParaRPr/>
          </a:p>
          <a:p>
            <a:pPr indent="0" lvl="0" marL="0" rtl="0" algn="ctr">
              <a:lnSpc>
                <a:spcPct val="90000"/>
              </a:lnSpc>
              <a:spcBef>
                <a:spcPts val="800"/>
              </a:spcBef>
              <a:spcAft>
                <a:spcPts val="0"/>
              </a:spcAft>
              <a:buClr>
                <a:schemeClr val="accent1"/>
              </a:buClr>
              <a:buSzPts val="1500"/>
              <a:buNone/>
            </a:pPr>
            <a:r>
              <a:rPr b="1" lang="en"/>
              <a:t>V. SAI SWAROOP -  201CS264</a:t>
            </a:r>
            <a:endParaRPr/>
          </a:p>
          <a:p>
            <a:pPr indent="0" lvl="0" marL="0" rtl="0" algn="ctr">
              <a:lnSpc>
                <a:spcPct val="90000"/>
              </a:lnSpc>
              <a:spcBef>
                <a:spcPts val="800"/>
              </a:spcBef>
              <a:spcAft>
                <a:spcPts val="0"/>
              </a:spcAft>
              <a:buClr>
                <a:schemeClr val="accent1"/>
              </a:buClr>
              <a:buSzPts val="1500"/>
              <a:buNone/>
            </a:pPr>
            <a:r>
              <a:rPr b="1" lang="en"/>
              <a:t>BADAVATH AKSHITHA – 201CS213</a:t>
            </a:r>
            <a:endParaRPr/>
          </a:p>
          <a:p>
            <a:pPr indent="0" lvl="0" marL="0" rtl="0" algn="ctr">
              <a:lnSpc>
                <a:spcPct val="90000"/>
              </a:lnSpc>
              <a:spcBef>
                <a:spcPts val="800"/>
              </a:spcBef>
              <a:spcAft>
                <a:spcPts val="0"/>
              </a:spcAft>
              <a:buClr>
                <a:schemeClr val="accent1"/>
              </a:buClr>
              <a:buSzPts val="1500"/>
              <a:buNone/>
            </a:pPr>
            <a:r>
              <a:rPr b="1" lang="en"/>
              <a:t>PAMPATI ABHINAV SAI – 201CS137</a:t>
            </a:r>
            <a:endParaRPr/>
          </a:p>
          <a:p>
            <a:pPr indent="0" lvl="0" marL="0" rtl="0" algn="ctr">
              <a:lnSpc>
                <a:spcPct val="90000"/>
              </a:lnSpc>
              <a:spcBef>
                <a:spcPts val="800"/>
              </a:spcBef>
              <a:spcAft>
                <a:spcPts val="0"/>
              </a:spcAft>
              <a:buClr>
                <a:schemeClr val="accent1"/>
              </a:buClr>
              <a:buSzPts val="1500"/>
              <a:buNone/>
            </a:pPr>
            <a:r>
              <a:rPr b="1" lang="en"/>
              <a:t>BK ESWAR TEJA – 201CS211</a:t>
            </a:r>
            <a:endParaRPr/>
          </a:p>
          <a:p>
            <a:pPr indent="0" lvl="0" marL="0" rtl="0" algn="ctr">
              <a:lnSpc>
                <a:spcPct val="90000"/>
              </a:lnSpc>
              <a:spcBef>
                <a:spcPts val="800"/>
              </a:spcBef>
              <a:spcAft>
                <a:spcPts val="0"/>
              </a:spcAft>
              <a:buClr>
                <a:schemeClr val="accent1"/>
              </a:buClr>
              <a:buSzPts val="1500"/>
              <a:buNone/>
            </a:pPr>
            <a:r>
              <a:t/>
            </a:r>
            <a:endParaRPr b="1"/>
          </a:p>
          <a:p>
            <a:pPr indent="0" lvl="0" marL="0" rtl="0" algn="ctr">
              <a:lnSpc>
                <a:spcPct val="90000"/>
              </a:lnSpc>
              <a:spcBef>
                <a:spcPts val="800"/>
              </a:spcBef>
              <a:spcAft>
                <a:spcPts val="0"/>
              </a:spcAft>
              <a:buClr>
                <a:schemeClr val="accent1"/>
              </a:buClr>
              <a:buSzPts val="1500"/>
              <a:buNone/>
            </a:pPr>
            <a:br>
              <a:rPr lang="en"/>
            </a:br>
            <a:br>
              <a:rPr lang="en"/>
            </a:br>
            <a:endParaRPr/>
          </a:p>
        </p:txBody>
      </p:sp>
      <p:pic>
        <p:nvPicPr>
          <p:cNvPr id="266" name="Google Shape;266;p20"/>
          <p:cNvPicPr preferRelativeResize="0"/>
          <p:nvPr>
            <p:ph idx="2" type="pic"/>
          </p:nvPr>
        </p:nvPicPr>
        <p:blipFill rotWithShape="1">
          <a:blip r:embed="rId3">
            <a:alphaModFix/>
          </a:blip>
          <a:srcRect b="-1321" l="0" r="0" t="1201"/>
          <a:stretch/>
        </p:blipFill>
        <p:spPr>
          <a:xfrm>
            <a:off x="4779939" y="4040561"/>
            <a:ext cx="2811065" cy="1042988"/>
          </a:xfrm>
          <a:prstGeom prst="rect">
            <a:avLst/>
          </a:prstGeom>
          <a:noFill/>
          <a:ln cap="flat" cmpd="sng" w="15875">
            <a:solidFill>
              <a:schemeClr val="accent1"/>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nvSpPr>
        <p:spPr>
          <a:xfrm>
            <a:off x="654625" y="558925"/>
            <a:ext cx="7796700" cy="384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dk1"/>
                </a:solidFill>
                <a:latin typeface="Avenir"/>
                <a:ea typeface="Avenir"/>
                <a:cs typeface="Avenir"/>
                <a:sym typeface="Avenir"/>
              </a:rPr>
              <a:t>Inventory Service: ( localhost:8080/api/inventory )</a:t>
            </a:r>
            <a:endParaRPr b="1" sz="21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b="1" sz="21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In this project, an inventory service plays a crucial role in managing the availability of rooms, handling bookings, and ensuring efficient inventory management.</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When a user requests to book a room, the booking service communicates with the inventory service to check the availability of rooms in the specified hotel name in the sku-code..</a:t>
            </a:r>
            <a:endParaRPr sz="1600">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nvSpPr>
        <p:spPr>
          <a:xfrm>
            <a:off x="306650" y="515425"/>
            <a:ext cx="8837400" cy="3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Avenir"/>
              <a:ea typeface="Avenir"/>
              <a:cs typeface="Avenir"/>
              <a:sym typeface="Avenir"/>
            </a:endParaRPr>
          </a:p>
        </p:txBody>
      </p:sp>
      <p:sp>
        <p:nvSpPr>
          <p:cNvPr id="321" name="Google Shape;321;p30"/>
          <p:cNvSpPr txBox="1"/>
          <p:nvPr/>
        </p:nvSpPr>
        <p:spPr>
          <a:xfrm>
            <a:off x="306650" y="352325"/>
            <a:ext cx="8449200" cy="3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Avenir"/>
                <a:ea typeface="Avenir"/>
                <a:cs typeface="Avenir"/>
                <a:sym typeface="Avenir"/>
              </a:rPr>
              <a:t>Inter Service Communication</a:t>
            </a:r>
            <a:endParaRPr b="1" sz="2100">
              <a:solidFill>
                <a:schemeClr val="dk1"/>
              </a:solidFill>
              <a:latin typeface="Avenir"/>
              <a:ea typeface="Avenir"/>
              <a:cs typeface="Avenir"/>
              <a:sym typeface="Avenir"/>
            </a:endParaRPr>
          </a:p>
          <a:p>
            <a:pPr indent="0" lvl="0" marL="0" rtl="0" algn="l">
              <a:spcBef>
                <a:spcPts val="0"/>
              </a:spcBef>
              <a:spcAft>
                <a:spcPts val="0"/>
              </a:spcAft>
              <a:buNone/>
            </a:pPr>
            <a:r>
              <a:t/>
            </a:r>
            <a:endParaRPr b="1" sz="2100">
              <a:solidFill>
                <a:schemeClr val="dk1"/>
              </a:solidFill>
              <a:latin typeface="Avenir"/>
              <a:ea typeface="Avenir"/>
              <a:cs typeface="Avenir"/>
              <a:sym typeface="Avenir"/>
            </a:endParaRPr>
          </a:p>
          <a:p>
            <a:pPr indent="-361950" lvl="0" marL="457200" rtl="0" algn="l">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Synchronous Communication.</a:t>
            </a:r>
            <a:endParaRPr sz="2100">
              <a:solidFill>
                <a:schemeClr val="dk1"/>
              </a:solidFill>
              <a:latin typeface="Avenir"/>
              <a:ea typeface="Avenir"/>
              <a:cs typeface="Avenir"/>
              <a:sym typeface="Avenir"/>
            </a:endParaRPr>
          </a:p>
          <a:p>
            <a:pPr indent="-361950" lvl="0" marL="457200" rtl="0" algn="l">
              <a:spcBef>
                <a:spcPts val="0"/>
              </a:spcBef>
              <a:spcAft>
                <a:spcPts val="0"/>
              </a:spcAft>
              <a:buClr>
                <a:schemeClr val="dk1"/>
              </a:buClr>
              <a:buSzPts val="2100"/>
              <a:buFont typeface="Avenir"/>
              <a:buChar char="●"/>
            </a:pPr>
            <a:r>
              <a:rPr lang="en" sz="2100">
                <a:solidFill>
                  <a:schemeClr val="dk1"/>
                </a:solidFill>
                <a:latin typeface="Avenir"/>
                <a:ea typeface="Avenir"/>
                <a:cs typeface="Avenir"/>
                <a:sym typeface="Avenir"/>
              </a:rPr>
              <a:t>Asynchronous Communication.</a:t>
            </a:r>
            <a:endParaRPr sz="2100">
              <a:solidFill>
                <a:schemeClr val="dk1"/>
              </a:solidFill>
              <a:latin typeface="Avenir"/>
              <a:ea typeface="Avenir"/>
              <a:cs typeface="Avenir"/>
              <a:sym typeface="Avenir"/>
            </a:endParaRPr>
          </a:p>
        </p:txBody>
      </p:sp>
      <p:pic>
        <p:nvPicPr>
          <p:cNvPr id="322" name="Google Shape;322;p30"/>
          <p:cNvPicPr preferRelativeResize="0"/>
          <p:nvPr/>
        </p:nvPicPr>
        <p:blipFill rotWithShape="1">
          <a:blip r:embed="rId3">
            <a:alphaModFix/>
          </a:blip>
          <a:srcRect b="30963" l="0" r="0" t="0"/>
          <a:stretch/>
        </p:blipFill>
        <p:spPr>
          <a:xfrm>
            <a:off x="608300" y="2048700"/>
            <a:ext cx="5352100" cy="163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nvSpPr>
        <p:spPr>
          <a:xfrm>
            <a:off x="600250" y="537175"/>
            <a:ext cx="8133900" cy="380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chemeClr val="dk1"/>
                </a:solidFill>
                <a:latin typeface="Avenir"/>
                <a:ea typeface="Avenir"/>
                <a:cs typeface="Avenir"/>
                <a:sym typeface="Avenir"/>
              </a:rPr>
              <a:t>Discovery Service:</a:t>
            </a:r>
            <a:endParaRPr b="1" sz="2100">
              <a:solidFill>
                <a:schemeClr val="dk1"/>
              </a:solidFill>
              <a:latin typeface="Avenir"/>
              <a:ea typeface="Avenir"/>
              <a:cs typeface="Avenir"/>
              <a:sym typeface="Avenir"/>
            </a:endParaRPr>
          </a:p>
          <a:p>
            <a:pPr indent="0" lvl="0" marL="0" rtl="0" algn="l">
              <a:lnSpc>
                <a:spcPct val="150000"/>
              </a:lnSpc>
              <a:spcBef>
                <a:spcPts val="0"/>
              </a:spcBef>
              <a:spcAft>
                <a:spcPts val="0"/>
              </a:spcAft>
              <a:buNone/>
            </a:pPr>
            <a:r>
              <a:t/>
            </a:r>
            <a:endParaRPr sz="21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Developing a service discovery server is crucial for microservices to dynamically locate and communicate with services.</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 Utilizing Spring Cloud Netflix Eureka helps in avoiding hardcoded URLs and enables efficient communication between services.</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This dynamic discovery allows for easier scaling, as new instances of services can be automatically registered with Eureka and discovered by other services.</a:t>
            </a:r>
            <a:endParaRPr sz="1600">
              <a:solidFill>
                <a:schemeClr val="dk1"/>
              </a:solidFill>
              <a:latin typeface="Avenir"/>
              <a:ea typeface="Avenir"/>
              <a:cs typeface="Avenir"/>
              <a:sym typeface="Avenir"/>
            </a:endParaRPr>
          </a:p>
          <a:p>
            <a:pPr indent="0" lvl="0" marL="0" rtl="0" algn="l">
              <a:spcBef>
                <a:spcPts val="0"/>
              </a:spcBef>
              <a:spcAft>
                <a:spcPts val="0"/>
              </a:spcAft>
              <a:buNone/>
            </a:pPr>
            <a:r>
              <a:t/>
            </a:r>
            <a:endParaRPr sz="210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nvSpPr>
        <p:spPr>
          <a:xfrm>
            <a:off x="426275" y="450200"/>
            <a:ext cx="4804200" cy="388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Avenir"/>
                <a:ea typeface="Avenir"/>
                <a:cs typeface="Avenir"/>
                <a:sym typeface="Avenir"/>
              </a:rPr>
              <a:t>Functions of Discovery Server:</a:t>
            </a:r>
            <a:endParaRPr b="1" sz="1700">
              <a:solidFill>
                <a:schemeClr val="dk1"/>
              </a:solidFill>
              <a:latin typeface="Avenir"/>
              <a:ea typeface="Avenir"/>
              <a:cs typeface="Avenir"/>
              <a:sym typeface="Avenir"/>
            </a:endParaRPr>
          </a:p>
          <a:p>
            <a:pPr indent="0" lvl="0" marL="0" rtl="0" algn="l">
              <a:lnSpc>
                <a:spcPct val="150000"/>
              </a:lnSpc>
              <a:spcBef>
                <a:spcPts val="0"/>
              </a:spcBef>
              <a:spcAft>
                <a:spcPts val="0"/>
              </a:spcAft>
              <a:buNone/>
            </a:pPr>
            <a:r>
              <a:t/>
            </a:r>
            <a:endParaRPr b="1" sz="1700">
              <a:solidFill>
                <a:schemeClr val="dk1"/>
              </a:solidFill>
              <a:latin typeface="Avenir"/>
              <a:ea typeface="Avenir"/>
              <a:cs typeface="Avenir"/>
              <a:sym typeface="Avenir"/>
            </a:endParaRPr>
          </a:p>
          <a:p>
            <a:pPr indent="-361950" lvl="0" marL="457200" rtl="0" algn="l">
              <a:lnSpc>
                <a:spcPct val="150000"/>
              </a:lnSpc>
              <a:spcBef>
                <a:spcPts val="0"/>
              </a:spcBef>
              <a:spcAft>
                <a:spcPts val="0"/>
              </a:spcAft>
              <a:buClr>
                <a:schemeClr val="dk1"/>
              </a:buClr>
              <a:buSzPts val="2100"/>
              <a:buFont typeface="Avenir"/>
              <a:buChar char="●"/>
            </a:pPr>
            <a:r>
              <a:rPr lang="en" sz="1500">
                <a:solidFill>
                  <a:schemeClr val="dk1"/>
                </a:solidFill>
                <a:latin typeface="Avenir"/>
                <a:ea typeface="Avenir"/>
                <a:cs typeface="Avenir"/>
                <a:sym typeface="Avenir"/>
              </a:rPr>
              <a:t>Service Registration:</a:t>
            </a:r>
            <a:r>
              <a:rPr lang="en" sz="1200">
                <a:solidFill>
                  <a:schemeClr val="dk1"/>
                </a:solidFill>
                <a:latin typeface="Avenir"/>
                <a:ea typeface="Avenir"/>
                <a:cs typeface="Avenir"/>
                <a:sym typeface="Avenir"/>
              </a:rPr>
              <a:t> When a Spring Boot microservice application initializes, it contacts the Eureka server and provides information about itself, including its network location.</a:t>
            </a:r>
            <a:endParaRPr sz="1700">
              <a:solidFill>
                <a:schemeClr val="dk1"/>
              </a:solidFill>
              <a:latin typeface="Avenir"/>
              <a:ea typeface="Avenir"/>
              <a:cs typeface="Avenir"/>
              <a:sym typeface="Avenir"/>
            </a:endParaRPr>
          </a:p>
          <a:p>
            <a:pPr indent="-361950" lvl="0" marL="457200" rtl="0" algn="l">
              <a:lnSpc>
                <a:spcPct val="150000"/>
              </a:lnSpc>
              <a:spcBef>
                <a:spcPts val="0"/>
              </a:spcBef>
              <a:spcAft>
                <a:spcPts val="0"/>
              </a:spcAft>
              <a:buClr>
                <a:schemeClr val="dk1"/>
              </a:buClr>
              <a:buSzPts val="2100"/>
              <a:buFont typeface="Avenir"/>
              <a:buChar char="●"/>
            </a:pPr>
            <a:r>
              <a:rPr lang="en" sz="1500">
                <a:solidFill>
                  <a:schemeClr val="dk1"/>
                </a:solidFill>
                <a:latin typeface="Avenir"/>
                <a:ea typeface="Avenir"/>
                <a:cs typeface="Avenir"/>
                <a:sym typeface="Avenir"/>
              </a:rPr>
              <a:t>Load Balancing: </a:t>
            </a:r>
            <a:r>
              <a:rPr lang="en" sz="1200">
                <a:solidFill>
                  <a:schemeClr val="dk1"/>
                </a:solidFill>
                <a:latin typeface="Avenir"/>
                <a:ea typeface="Avenir"/>
                <a:cs typeface="Avenir"/>
                <a:sym typeface="Avenir"/>
              </a:rPr>
              <a:t>When a service needs to communicate with another service that has multiple instances running, intercepts the request and distributes it among those instances.</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2100">
              <a:solidFill>
                <a:schemeClr val="dk1"/>
              </a:solidFill>
              <a:latin typeface="Avenir"/>
              <a:ea typeface="Avenir"/>
              <a:cs typeface="Avenir"/>
              <a:sym typeface="Avenir"/>
            </a:endParaRPr>
          </a:p>
        </p:txBody>
      </p:sp>
      <p:pic>
        <p:nvPicPr>
          <p:cNvPr id="333" name="Google Shape;333;p32"/>
          <p:cNvPicPr preferRelativeResize="0"/>
          <p:nvPr/>
        </p:nvPicPr>
        <p:blipFill>
          <a:blip r:embed="rId3">
            <a:alphaModFix/>
          </a:blip>
          <a:stretch>
            <a:fillRect/>
          </a:stretch>
        </p:blipFill>
        <p:spPr>
          <a:xfrm>
            <a:off x="5201457" y="721750"/>
            <a:ext cx="3913525" cy="31995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nvSpPr>
        <p:spPr>
          <a:xfrm>
            <a:off x="776250" y="471550"/>
            <a:ext cx="7610100" cy="3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Avenir"/>
                <a:ea typeface="Avenir"/>
                <a:cs typeface="Avenir"/>
                <a:sym typeface="Avenir"/>
              </a:rPr>
              <a:t>API Gateway:</a:t>
            </a:r>
            <a:endParaRPr b="1" sz="2100">
              <a:solidFill>
                <a:schemeClr val="dk1"/>
              </a:solidFill>
              <a:latin typeface="Avenir"/>
              <a:ea typeface="Avenir"/>
              <a:cs typeface="Avenir"/>
              <a:sym typeface="Avenir"/>
            </a:endParaRPr>
          </a:p>
          <a:p>
            <a:pPr indent="0" lvl="0" marL="0" rtl="0" algn="l">
              <a:spcBef>
                <a:spcPts val="0"/>
              </a:spcBef>
              <a:spcAft>
                <a:spcPts val="0"/>
              </a:spcAft>
              <a:buNone/>
            </a:pPr>
            <a:r>
              <a:t/>
            </a:r>
            <a:endParaRPr b="1" sz="21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b="1" lang="en" sz="1600">
                <a:solidFill>
                  <a:schemeClr val="dk1"/>
                </a:solidFill>
                <a:latin typeface="Avenir"/>
                <a:ea typeface="Avenir"/>
                <a:cs typeface="Avenir"/>
                <a:sym typeface="Avenir"/>
              </a:rPr>
              <a:t> An API Gateway is a central entry point for managing, securing, and optimizing communication between clients and backend services or APIs.</a:t>
            </a:r>
            <a:endParaRPr b="1" sz="1600">
              <a:solidFill>
                <a:schemeClr val="dk1"/>
              </a:solidFill>
              <a:latin typeface="Avenir"/>
              <a:ea typeface="Avenir"/>
              <a:cs typeface="Avenir"/>
              <a:sym typeface="Avenir"/>
            </a:endParaRPr>
          </a:p>
          <a:p>
            <a:pPr indent="0" lvl="0" marL="457200" rtl="0" algn="l">
              <a:spcBef>
                <a:spcPts val="0"/>
              </a:spcBef>
              <a:spcAft>
                <a:spcPts val="0"/>
              </a:spcAft>
              <a:buNone/>
            </a:pPr>
            <a:r>
              <a:t/>
            </a:r>
            <a:endParaRPr b="1"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b="1" lang="en" sz="1600">
                <a:solidFill>
                  <a:schemeClr val="dk1"/>
                </a:solidFill>
                <a:latin typeface="Avenir"/>
                <a:ea typeface="Avenir"/>
                <a:cs typeface="Avenir"/>
                <a:sym typeface="Avenir"/>
              </a:rPr>
              <a:t>It handles routing, load balancing, protocol translation, security, rate limiting, logging, and lifecycle management of APIs. </a:t>
            </a:r>
            <a:endParaRPr b="1" sz="1600">
              <a:solidFill>
                <a:schemeClr val="dk1"/>
              </a:solidFill>
              <a:latin typeface="Avenir"/>
              <a:ea typeface="Avenir"/>
              <a:cs typeface="Avenir"/>
              <a:sym typeface="Avenir"/>
            </a:endParaRPr>
          </a:p>
          <a:p>
            <a:pPr indent="0" lvl="0" marL="457200" rtl="0" algn="l">
              <a:spcBef>
                <a:spcPts val="0"/>
              </a:spcBef>
              <a:spcAft>
                <a:spcPts val="0"/>
              </a:spcAft>
              <a:buNone/>
            </a:pPr>
            <a:r>
              <a:t/>
            </a:r>
            <a:endParaRPr b="1"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b="1" lang="en" sz="1600">
                <a:solidFill>
                  <a:schemeClr val="dk1"/>
                </a:solidFill>
                <a:latin typeface="Avenir"/>
                <a:ea typeface="Avenir"/>
                <a:cs typeface="Avenir"/>
                <a:sym typeface="Avenir"/>
              </a:rPr>
              <a:t>It simplifies access, enhances security, and improves performance in distributed systems.</a:t>
            </a:r>
            <a:endParaRPr b="1" sz="1600">
              <a:solidFill>
                <a:schemeClr val="dk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nvSpPr>
        <p:spPr>
          <a:xfrm>
            <a:off x="333700" y="362725"/>
            <a:ext cx="3373500" cy="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Avenir"/>
              <a:ea typeface="Avenir"/>
              <a:cs typeface="Avenir"/>
              <a:sym typeface="Avenir"/>
            </a:endParaRPr>
          </a:p>
        </p:txBody>
      </p:sp>
      <p:pic>
        <p:nvPicPr>
          <p:cNvPr id="344" name="Google Shape;344;p34"/>
          <p:cNvPicPr preferRelativeResize="0"/>
          <p:nvPr/>
        </p:nvPicPr>
        <p:blipFill>
          <a:blip r:embed="rId3">
            <a:alphaModFix/>
          </a:blip>
          <a:stretch>
            <a:fillRect/>
          </a:stretch>
        </p:blipFill>
        <p:spPr>
          <a:xfrm>
            <a:off x="21764" y="1474725"/>
            <a:ext cx="4505325" cy="2341175"/>
          </a:xfrm>
          <a:prstGeom prst="rect">
            <a:avLst/>
          </a:prstGeom>
          <a:noFill/>
          <a:ln>
            <a:noFill/>
          </a:ln>
        </p:spPr>
      </p:pic>
      <p:pic>
        <p:nvPicPr>
          <p:cNvPr id="345" name="Google Shape;345;p34"/>
          <p:cNvPicPr preferRelativeResize="0"/>
          <p:nvPr/>
        </p:nvPicPr>
        <p:blipFill>
          <a:blip r:embed="rId4">
            <a:alphaModFix/>
          </a:blip>
          <a:stretch>
            <a:fillRect/>
          </a:stretch>
        </p:blipFill>
        <p:spPr>
          <a:xfrm>
            <a:off x="4606791" y="1474725"/>
            <a:ext cx="4505325" cy="2341175"/>
          </a:xfrm>
          <a:prstGeom prst="rect">
            <a:avLst/>
          </a:prstGeom>
          <a:noFill/>
          <a:ln>
            <a:noFill/>
          </a:ln>
        </p:spPr>
      </p:pic>
      <p:sp>
        <p:nvSpPr>
          <p:cNvPr id="346" name="Google Shape;346;p34"/>
          <p:cNvSpPr txBox="1"/>
          <p:nvPr/>
        </p:nvSpPr>
        <p:spPr>
          <a:xfrm>
            <a:off x="805250" y="420775"/>
            <a:ext cx="7573800" cy="6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Avenir"/>
                <a:ea typeface="Avenir"/>
                <a:cs typeface="Avenir"/>
                <a:sym typeface="Avenir"/>
              </a:rPr>
              <a:t>Monolithic Vs Microservice</a:t>
            </a:r>
            <a:endParaRPr sz="2100">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nvSpPr>
        <p:spPr>
          <a:xfrm>
            <a:off x="384495" y="239400"/>
            <a:ext cx="3482100" cy="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Avenir"/>
                <a:ea typeface="Avenir"/>
                <a:cs typeface="Avenir"/>
                <a:sym typeface="Avenir"/>
              </a:rPr>
              <a:t>Fault Tolerance</a:t>
            </a:r>
            <a:endParaRPr b="1" sz="2100">
              <a:solidFill>
                <a:schemeClr val="dk1"/>
              </a:solidFill>
              <a:latin typeface="Avenir"/>
              <a:ea typeface="Avenir"/>
              <a:cs typeface="Avenir"/>
              <a:sym typeface="Avenir"/>
            </a:endParaRPr>
          </a:p>
        </p:txBody>
      </p:sp>
      <p:pic>
        <p:nvPicPr>
          <p:cNvPr id="352" name="Google Shape;352;p35"/>
          <p:cNvPicPr preferRelativeResize="0"/>
          <p:nvPr/>
        </p:nvPicPr>
        <p:blipFill>
          <a:blip r:embed="rId3">
            <a:alphaModFix/>
          </a:blip>
          <a:stretch>
            <a:fillRect/>
          </a:stretch>
        </p:blipFill>
        <p:spPr>
          <a:xfrm>
            <a:off x="5834094" y="921300"/>
            <a:ext cx="3181481" cy="1915200"/>
          </a:xfrm>
          <a:prstGeom prst="rect">
            <a:avLst/>
          </a:prstGeom>
          <a:noFill/>
          <a:ln>
            <a:noFill/>
          </a:ln>
        </p:spPr>
      </p:pic>
      <p:sp>
        <p:nvSpPr>
          <p:cNvPr id="353" name="Google Shape;353;p35"/>
          <p:cNvSpPr txBox="1"/>
          <p:nvPr/>
        </p:nvSpPr>
        <p:spPr>
          <a:xfrm>
            <a:off x="333700" y="921300"/>
            <a:ext cx="54699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Avenir"/>
                <a:ea typeface="Avenir"/>
                <a:cs typeface="Avenir"/>
                <a:sym typeface="Avenir"/>
              </a:rPr>
              <a:t>Circuit</a:t>
            </a:r>
            <a:r>
              <a:rPr b="1" lang="en" sz="1600">
                <a:solidFill>
                  <a:schemeClr val="dk1"/>
                </a:solidFill>
                <a:latin typeface="Avenir"/>
                <a:ea typeface="Avenir"/>
                <a:cs typeface="Avenir"/>
                <a:sym typeface="Avenir"/>
              </a:rPr>
              <a:t> Breaker:</a:t>
            </a:r>
            <a:endParaRPr b="1" sz="1600">
              <a:solidFill>
                <a:schemeClr val="dk1"/>
              </a:solidFill>
              <a:latin typeface="Avenir"/>
              <a:ea typeface="Avenir"/>
              <a:cs typeface="Avenir"/>
              <a:sym typeface="Avenir"/>
            </a:endParaRPr>
          </a:p>
          <a:p>
            <a:pPr indent="0" lvl="0" marL="0" rtl="0" algn="l">
              <a:spcBef>
                <a:spcPts val="0"/>
              </a:spcBef>
              <a:spcAft>
                <a:spcPts val="0"/>
              </a:spcAft>
              <a:buNone/>
            </a:pPr>
            <a:r>
              <a:t/>
            </a:r>
            <a:endParaRPr b="1" sz="1600">
              <a:solidFill>
                <a:schemeClr val="dk1"/>
              </a:solidFill>
              <a:latin typeface="Avenir"/>
              <a:ea typeface="Avenir"/>
              <a:cs typeface="Avenir"/>
              <a:sym typeface="Avenir"/>
            </a:endParaRPr>
          </a:p>
          <a:p>
            <a:pPr indent="0" lvl="0" marL="0" rtl="0" algn="l">
              <a:spcBef>
                <a:spcPts val="0"/>
              </a:spcBef>
              <a:spcAft>
                <a:spcPts val="0"/>
              </a:spcAft>
              <a:buNone/>
            </a:pPr>
            <a:r>
              <a:rPr lang="en" sz="1300">
                <a:solidFill>
                  <a:schemeClr val="dk1"/>
                </a:solidFill>
                <a:latin typeface="Avenir"/>
                <a:ea typeface="Avenir"/>
                <a:cs typeface="Avenir"/>
                <a:sym typeface="Avenir"/>
              </a:rPr>
              <a:t>States:</a:t>
            </a:r>
            <a:endParaRPr sz="13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b="1" lang="en" sz="1200">
                <a:solidFill>
                  <a:schemeClr val="dk1"/>
                </a:solidFill>
                <a:latin typeface="Avenir"/>
                <a:ea typeface="Avenir"/>
                <a:cs typeface="Avenir"/>
                <a:sym typeface="Avenir"/>
              </a:rPr>
              <a:t>Closed</a:t>
            </a:r>
            <a:r>
              <a:rPr lang="en" sz="1200">
                <a:solidFill>
                  <a:schemeClr val="dk1"/>
                </a:solidFill>
                <a:latin typeface="Avenir"/>
                <a:ea typeface="Avenir"/>
                <a:cs typeface="Avenir"/>
                <a:sym typeface="Avenir"/>
              </a:rPr>
              <a:t>: Allows all requests through to the microservice.</a:t>
            </a:r>
            <a:endParaRPr sz="1200">
              <a:solidFill>
                <a:schemeClr val="dk1"/>
              </a:solidFill>
              <a:latin typeface="Avenir"/>
              <a:ea typeface="Avenir"/>
              <a:cs typeface="Avenir"/>
              <a:sym typeface="Avenir"/>
            </a:endParaRPr>
          </a:p>
          <a:p>
            <a:pPr indent="0" lvl="0" marL="45720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b="1" lang="en" sz="1200">
                <a:solidFill>
                  <a:schemeClr val="dk1"/>
                </a:solidFill>
                <a:latin typeface="Avenir"/>
                <a:ea typeface="Avenir"/>
                <a:cs typeface="Avenir"/>
                <a:sym typeface="Avenir"/>
              </a:rPr>
              <a:t>Open</a:t>
            </a:r>
            <a:r>
              <a:rPr lang="en" sz="1200">
                <a:solidFill>
                  <a:schemeClr val="dk1"/>
                </a:solidFill>
                <a:latin typeface="Avenir"/>
                <a:ea typeface="Avenir"/>
                <a:cs typeface="Avenir"/>
                <a:sym typeface="Avenir"/>
              </a:rPr>
              <a:t>: Blocks requests to the microservice upon detecting failures, preventing further degradation.</a:t>
            </a:r>
            <a:endParaRPr sz="1200">
              <a:solidFill>
                <a:schemeClr val="dk1"/>
              </a:solidFill>
              <a:latin typeface="Avenir"/>
              <a:ea typeface="Avenir"/>
              <a:cs typeface="Avenir"/>
              <a:sym typeface="Avenir"/>
            </a:endParaRPr>
          </a:p>
          <a:p>
            <a:pPr indent="0" lvl="0" marL="45720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b="1" lang="en" sz="1200">
                <a:solidFill>
                  <a:schemeClr val="dk1"/>
                </a:solidFill>
                <a:latin typeface="Avenir"/>
                <a:ea typeface="Avenir"/>
                <a:cs typeface="Avenir"/>
                <a:sym typeface="Avenir"/>
              </a:rPr>
              <a:t>Half</a:t>
            </a:r>
            <a:r>
              <a:rPr lang="en" sz="1200">
                <a:solidFill>
                  <a:schemeClr val="dk1"/>
                </a:solidFill>
                <a:latin typeface="Avenir"/>
                <a:ea typeface="Avenir"/>
                <a:cs typeface="Avenir"/>
                <a:sym typeface="Avenir"/>
              </a:rPr>
              <a:t> </a:t>
            </a:r>
            <a:r>
              <a:rPr b="1" lang="en" sz="1200">
                <a:solidFill>
                  <a:schemeClr val="dk1"/>
                </a:solidFill>
                <a:latin typeface="Avenir"/>
                <a:ea typeface="Avenir"/>
                <a:cs typeface="Avenir"/>
                <a:sym typeface="Avenir"/>
              </a:rPr>
              <a:t>Open</a:t>
            </a:r>
            <a:r>
              <a:rPr lang="en" sz="1200">
                <a:solidFill>
                  <a:schemeClr val="dk1"/>
                </a:solidFill>
                <a:latin typeface="Avenir"/>
                <a:ea typeface="Avenir"/>
                <a:cs typeface="Avenir"/>
                <a:sym typeface="Avenir"/>
              </a:rPr>
              <a:t>: Permits a limited number of requests to test if the microservice has recovered; transitions based on success or failure.</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b="1" sz="1200">
              <a:solidFill>
                <a:schemeClr val="dk1"/>
              </a:solidFill>
              <a:latin typeface="Avenir"/>
              <a:ea typeface="Avenir"/>
              <a:cs typeface="Avenir"/>
              <a:sym typeface="Avenir"/>
            </a:endParaRPr>
          </a:p>
          <a:p>
            <a:pPr indent="0" lvl="0" marL="0" rtl="0" algn="l">
              <a:spcBef>
                <a:spcPts val="0"/>
              </a:spcBef>
              <a:spcAft>
                <a:spcPts val="0"/>
              </a:spcAft>
              <a:buNone/>
            </a:pPr>
            <a:r>
              <a:rPr b="1" lang="en" sz="1200">
                <a:solidFill>
                  <a:schemeClr val="dk1"/>
                </a:solidFill>
                <a:latin typeface="Avenir"/>
                <a:ea typeface="Avenir"/>
                <a:cs typeface="Avenir"/>
                <a:sym typeface="Avenir"/>
              </a:rPr>
              <a:t>FallBack</a:t>
            </a:r>
            <a:endParaRPr b="1" sz="1200">
              <a:solidFill>
                <a:schemeClr val="dk1"/>
              </a:solidFill>
              <a:latin typeface="Avenir"/>
              <a:ea typeface="Avenir"/>
              <a:cs typeface="Avenir"/>
              <a:sym typeface="Avenir"/>
            </a:endParaRPr>
          </a:p>
          <a:p>
            <a:pPr indent="0" lvl="0" marL="0" rtl="0" algn="l">
              <a:spcBef>
                <a:spcPts val="0"/>
              </a:spcBef>
              <a:spcAft>
                <a:spcPts val="0"/>
              </a:spcAft>
              <a:buNone/>
            </a:pPr>
            <a:r>
              <a:rPr b="1" lang="en" sz="1200">
                <a:solidFill>
                  <a:schemeClr val="dk1"/>
                </a:solidFill>
                <a:latin typeface="Avenir"/>
                <a:ea typeface="Avenir"/>
                <a:cs typeface="Avenir"/>
                <a:sym typeface="Avenir"/>
              </a:rPr>
              <a:t>Timeout</a:t>
            </a:r>
            <a:endParaRPr b="1" sz="1200">
              <a:solidFill>
                <a:schemeClr val="dk1"/>
              </a:solidFill>
              <a:latin typeface="Avenir"/>
              <a:ea typeface="Avenir"/>
              <a:cs typeface="Avenir"/>
              <a:sym typeface="Avenir"/>
            </a:endParaRPr>
          </a:p>
          <a:p>
            <a:pPr indent="0" lvl="0" marL="0" rtl="0" algn="l">
              <a:spcBef>
                <a:spcPts val="0"/>
              </a:spcBef>
              <a:spcAft>
                <a:spcPts val="0"/>
              </a:spcAft>
              <a:buNone/>
            </a:pPr>
            <a:r>
              <a:rPr b="1" lang="en" sz="1200">
                <a:solidFill>
                  <a:schemeClr val="dk1"/>
                </a:solidFill>
                <a:latin typeface="Avenir"/>
                <a:ea typeface="Avenir"/>
                <a:cs typeface="Avenir"/>
                <a:sym typeface="Avenir"/>
              </a:rPr>
              <a:t>Retry Property</a:t>
            </a:r>
            <a:endParaRPr b="1" sz="1200">
              <a:solidFill>
                <a:schemeClr val="dk1"/>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6"/>
          <p:cNvSpPr txBox="1"/>
          <p:nvPr/>
        </p:nvSpPr>
        <p:spPr>
          <a:xfrm>
            <a:off x="449775" y="304700"/>
            <a:ext cx="4207800" cy="6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Avenir"/>
                <a:ea typeface="Avenir"/>
                <a:cs typeface="Avenir"/>
                <a:sym typeface="Avenir"/>
              </a:rPr>
              <a:t>Authentication</a:t>
            </a:r>
            <a:endParaRPr b="1" sz="2100">
              <a:solidFill>
                <a:schemeClr val="dk1"/>
              </a:solidFill>
              <a:latin typeface="Avenir"/>
              <a:ea typeface="Avenir"/>
              <a:cs typeface="Avenir"/>
              <a:sym typeface="Avenir"/>
            </a:endParaRPr>
          </a:p>
        </p:txBody>
      </p:sp>
      <p:sp>
        <p:nvSpPr>
          <p:cNvPr id="359" name="Google Shape;359;p36"/>
          <p:cNvSpPr txBox="1"/>
          <p:nvPr/>
        </p:nvSpPr>
        <p:spPr>
          <a:xfrm>
            <a:off x="602125" y="1349350"/>
            <a:ext cx="8125200" cy="3105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Authentication is the process of verifying the identity of users attempting to access a system, application, or service.</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Authentication typically involves users providing credentials, such as usernames and passwords, which are then verified against stored credentials in a database or identity provider.</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Keycloak is an open-source identity and access management solution that provides robust authentication capabilities</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It offers various authentication methods, including username/password, social login (e.g., Google, Facebook), OAuth 2.0, OpenID Connect, and more.</a:t>
            </a:r>
            <a:endParaRPr sz="1200">
              <a:solidFill>
                <a:schemeClr val="dk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nvSpPr>
        <p:spPr>
          <a:xfrm>
            <a:off x="442525" y="297450"/>
            <a:ext cx="3344400" cy="7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Avenir"/>
              <a:ea typeface="Avenir"/>
              <a:cs typeface="Avenir"/>
              <a:sym typeface="Avenir"/>
            </a:endParaRPr>
          </a:p>
        </p:txBody>
      </p:sp>
      <p:sp>
        <p:nvSpPr>
          <p:cNvPr id="365" name="Google Shape;365;p37"/>
          <p:cNvSpPr txBox="1"/>
          <p:nvPr/>
        </p:nvSpPr>
        <p:spPr>
          <a:xfrm>
            <a:off x="333700" y="253950"/>
            <a:ext cx="39102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Avenir"/>
                <a:ea typeface="Avenir"/>
                <a:cs typeface="Avenir"/>
                <a:sym typeface="Avenir"/>
              </a:rPr>
              <a:t>Distributed Tracing</a:t>
            </a:r>
            <a:endParaRPr b="1" sz="2100">
              <a:solidFill>
                <a:schemeClr val="dk1"/>
              </a:solidFill>
              <a:latin typeface="Avenir"/>
              <a:ea typeface="Avenir"/>
              <a:cs typeface="Avenir"/>
              <a:sym typeface="Avenir"/>
            </a:endParaRPr>
          </a:p>
        </p:txBody>
      </p:sp>
      <p:pic>
        <p:nvPicPr>
          <p:cNvPr id="366" name="Google Shape;366;p37"/>
          <p:cNvPicPr preferRelativeResize="0"/>
          <p:nvPr/>
        </p:nvPicPr>
        <p:blipFill>
          <a:blip r:embed="rId3">
            <a:alphaModFix/>
          </a:blip>
          <a:stretch>
            <a:fillRect/>
          </a:stretch>
        </p:blipFill>
        <p:spPr>
          <a:xfrm>
            <a:off x="152400" y="1204350"/>
            <a:ext cx="7668051" cy="2214900"/>
          </a:xfrm>
          <a:prstGeom prst="rect">
            <a:avLst/>
          </a:prstGeom>
          <a:noFill/>
          <a:ln>
            <a:noFill/>
          </a:ln>
        </p:spPr>
      </p:pic>
      <p:sp>
        <p:nvSpPr>
          <p:cNvPr id="367" name="Google Shape;367;p37"/>
          <p:cNvSpPr txBox="1"/>
          <p:nvPr/>
        </p:nvSpPr>
        <p:spPr>
          <a:xfrm>
            <a:off x="311950" y="3620025"/>
            <a:ext cx="8480700" cy="1015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Zipkin is an open-source distributed tracing system, it provides visibility into the latency and performance of distributed systems by tracing requests as they travel across various microservices</a:t>
            </a:r>
            <a:endParaRPr sz="1200">
              <a:solidFill>
                <a:schemeClr val="dk1"/>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nvSpPr>
        <p:spPr>
          <a:xfrm>
            <a:off x="384500" y="290175"/>
            <a:ext cx="6558000" cy="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Avenir"/>
                <a:ea typeface="Avenir"/>
                <a:cs typeface="Avenir"/>
                <a:sym typeface="Avenir"/>
              </a:rPr>
              <a:t>Event Driven Architecture - </a:t>
            </a:r>
            <a:r>
              <a:rPr b="1" lang="en" sz="1700">
                <a:solidFill>
                  <a:schemeClr val="dk1"/>
                </a:solidFill>
                <a:latin typeface="Avenir"/>
                <a:ea typeface="Avenir"/>
                <a:cs typeface="Avenir"/>
                <a:sym typeface="Avenir"/>
              </a:rPr>
              <a:t>Notification Service</a:t>
            </a:r>
            <a:endParaRPr b="1" sz="1700">
              <a:solidFill>
                <a:schemeClr val="dk1"/>
              </a:solidFill>
              <a:latin typeface="Avenir"/>
              <a:ea typeface="Avenir"/>
              <a:cs typeface="Avenir"/>
              <a:sym typeface="Avenir"/>
            </a:endParaRPr>
          </a:p>
        </p:txBody>
      </p:sp>
      <p:sp>
        <p:nvSpPr>
          <p:cNvPr id="373" name="Google Shape;373;p38"/>
          <p:cNvSpPr txBox="1"/>
          <p:nvPr/>
        </p:nvSpPr>
        <p:spPr>
          <a:xfrm>
            <a:off x="602125" y="1269550"/>
            <a:ext cx="7610100" cy="2901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Event-driven architecture (EDA) facilitates communication between system components through events, allowing for loose coupling and asynchronous operation.</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In EDA, components produce and consume events, triggering actions or processes</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Kafka, a distributed streaming platform, is commonly used for asynchronous communication in EDA, enabling efficient handling of real-time data streams.</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Notification service operates asynchronously, meaning it sends notifications independently without waiting for immediate responses.</a:t>
            </a:r>
            <a:endParaRPr sz="12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nvSpPr>
        <p:spPr>
          <a:xfrm>
            <a:off x="424250" y="369500"/>
            <a:ext cx="8416800" cy="41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Playfair Display"/>
                <a:ea typeface="Playfair Display"/>
                <a:cs typeface="Playfair Display"/>
                <a:sym typeface="Playfair Display"/>
              </a:rPr>
              <a:t>  </a:t>
            </a:r>
            <a:r>
              <a:rPr b="1" lang="en" sz="1900">
                <a:solidFill>
                  <a:schemeClr val="dk1"/>
                </a:solidFill>
                <a:latin typeface="Playfair Display"/>
                <a:ea typeface="Playfair Display"/>
                <a:cs typeface="Playfair Display"/>
                <a:sym typeface="Playfair Display"/>
              </a:rPr>
              <a:t>INTRODUCTION</a:t>
            </a:r>
            <a:endParaRPr b="1" sz="19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9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1900">
                <a:solidFill>
                  <a:schemeClr val="dk1"/>
                </a:solidFill>
                <a:latin typeface="Playfair Display"/>
                <a:ea typeface="Playfair Display"/>
                <a:cs typeface="Playfair Display"/>
                <a:sym typeface="Playfair Display"/>
              </a:rPr>
              <a:t>Welcome to the Hotel Management System presentation. Our system leverages cutting-edge technologies such as Spring Cloud, Eureka, Keycloak, MongoDB, MySQL, Resilience4J, Kafka, and Docker to deliver a robust and scalable solution. With a microservices architecture including Booking Service, Hotel Booking Service, Inventory Service, Authentication Service, Discovery Server, and Notification Server, we ensure seamless booking experiences, efficient inventory management, and secure authentication processes. Let's dive into the details of how our system revolutionizes hotel management.</a:t>
            </a:r>
            <a:endParaRPr sz="1900">
              <a:solidFill>
                <a:schemeClr val="dk1"/>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p:nvPr>
            <p:ph idx="2" type="pic"/>
          </p:nvPr>
        </p:nvSpPr>
        <p:spPr>
          <a:xfrm>
            <a:off x="0" y="0"/>
            <a:ext cx="9144000" cy="5143500"/>
          </a:xfrm>
          <a:prstGeom prst="rect">
            <a:avLst/>
          </a:prstGeom>
        </p:spPr>
      </p:sp>
      <p:sp>
        <p:nvSpPr>
          <p:cNvPr id="277" name="Google Shape;277;p22"/>
          <p:cNvSpPr txBox="1"/>
          <p:nvPr>
            <p:ph idx="1" type="body"/>
          </p:nvPr>
        </p:nvSpPr>
        <p:spPr>
          <a:xfrm>
            <a:off x="442075" y="398475"/>
            <a:ext cx="6878700" cy="435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Playfair Display"/>
                <a:ea typeface="Playfair Display"/>
                <a:cs typeface="Playfair Display"/>
                <a:sym typeface="Playfair Display"/>
              </a:rPr>
              <a:t>Methodology</a:t>
            </a:r>
            <a:endParaRPr/>
          </a:p>
        </p:txBody>
      </p:sp>
      <p:pic>
        <p:nvPicPr>
          <p:cNvPr id="278" name="Google Shape;278;p22"/>
          <p:cNvPicPr preferRelativeResize="0"/>
          <p:nvPr/>
        </p:nvPicPr>
        <p:blipFill>
          <a:blip r:embed="rId3">
            <a:alphaModFix/>
          </a:blip>
          <a:stretch>
            <a:fillRect/>
          </a:stretch>
        </p:blipFill>
        <p:spPr>
          <a:xfrm>
            <a:off x="571125" y="1065850"/>
            <a:ext cx="8001749" cy="294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nvSpPr>
        <p:spPr>
          <a:xfrm>
            <a:off x="424250" y="369500"/>
            <a:ext cx="8416800" cy="41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Playfair Display"/>
                <a:ea typeface="Playfair Display"/>
                <a:cs typeface="Playfair Display"/>
                <a:sym typeface="Playfair Display"/>
              </a:rPr>
              <a:t>  </a:t>
            </a:r>
            <a:r>
              <a:rPr b="1" lang="en" sz="1900">
                <a:solidFill>
                  <a:schemeClr val="dk1"/>
                </a:solidFill>
                <a:latin typeface="Playfair Display"/>
                <a:ea typeface="Playfair Display"/>
                <a:cs typeface="Playfair Display"/>
                <a:sym typeface="Playfair Display"/>
              </a:rPr>
              <a:t>Overview of Technologies used:</a:t>
            </a:r>
            <a:endParaRPr b="1" sz="19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900">
              <a:solidFill>
                <a:schemeClr val="dk1"/>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1"/>
              </a:buClr>
              <a:buSzPts val="1800"/>
              <a:buFont typeface="Playfair Display"/>
              <a:buChar char="●"/>
            </a:pPr>
            <a:r>
              <a:rPr lang="en" sz="1800">
                <a:solidFill>
                  <a:schemeClr val="dk1"/>
                </a:solidFill>
                <a:latin typeface="Playfair Display"/>
                <a:ea typeface="Playfair Display"/>
                <a:cs typeface="Playfair Display"/>
                <a:sym typeface="Playfair Display"/>
              </a:rPr>
              <a:t>Spring Cloud, Eureka for backend development</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 sz="1800">
                <a:solidFill>
                  <a:schemeClr val="dk1"/>
                </a:solidFill>
                <a:latin typeface="Playfair Display"/>
                <a:ea typeface="Playfair Display"/>
                <a:cs typeface="Playfair Display"/>
                <a:sym typeface="Playfair Display"/>
              </a:rPr>
              <a:t>Keycloak for authentication and authorization</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 sz="1800">
                <a:solidFill>
                  <a:schemeClr val="dk1"/>
                </a:solidFill>
                <a:latin typeface="Playfair Display"/>
                <a:ea typeface="Playfair Display"/>
                <a:cs typeface="Playfair Display"/>
                <a:sym typeface="Playfair Display"/>
              </a:rPr>
              <a:t>MongoDB and MySql for data storage</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 sz="1800">
                <a:solidFill>
                  <a:schemeClr val="dk1"/>
                </a:solidFill>
                <a:latin typeface="Playfair Display"/>
                <a:ea typeface="Playfair Display"/>
                <a:cs typeface="Playfair Display"/>
                <a:sym typeface="Playfair Display"/>
              </a:rPr>
              <a:t>Resilience4J for fault tolerance</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 sz="1800">
                <a:solidFill>
                  <a:schemeClr val="dk1"/>
                </a:solidFill>
                <a:latin typeface="Playfair Display"/>
                <a:ea typeface="Playfair Display"/>
                <a:cs typeface="Playfair Display"/>
                <a:sym typeface="Playfair Display"/>
              </a:rPr>
              <a:t>Kafka for event driven architecture</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 sz="1800">
                <a:solidFill>
                  <a:schemeClr val="dk1"/>
                </a:solidFill>
                <a:latin typeface="Playfair Display"/>
                <a:ea typeface="Playfair Display"/>
                <a:cs typeface="Playfair Display"/>
                <a:sym typeface="Playfair Display"/>
              </a:rPr>
              <a:t>Postman for testing</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 sz="1800">
                <a:solidFill>
                  <a:schemeClr val="dk1"/>
                </a:solidFill>
                <a:latin typeface="Playfair Display"/>
                <a:ea typeface="Playfair Display"/>
                <a:cs typeface="Playfair Display"/>
                <a:sym typeface="Playfair Display"/>
              </a:rPr>
              <a:t>Docker for containerisation</a:t>
            </a:r>
            <a:endParaRPr sz="1800">
              <a:solidFill>
                <a:schemeClr val="dk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nvSpPr>
        <p:spPr>
          <a:xfrm>
            <a:off x="424250" y="369500"/>
            <a:ext cx="8416800" cy="41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Playfair Display"/>
                <a:ea typeface="Playfair Display"/>
                <a:cs typeface="Playfair Display"/>
                <a:sym typeface="Playfair Display"/>
              </a:rPr>
              <a:t>  </a:t>
            </a:r>
            <a:r>
              <a:rPr b="1" lang="en" sz="1900">
                <a:solidFill>
                  <a:schemeClr val="dk1"/>
                </a:solidFill>
                <a:latin typeface="Playfair Display"/>
                <a:ea typeface="Playfair Display"/>
                <a:cs typeface="Playfair Display"/>
                <a:sym typeface="Playfair Display"/>
              </a:rPr>
              <a:t>SYSTEM OVERVIEW</a:t>
            </a:r>
            <a:endParaRPr b="1" sz="19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900">
              <a:solidFill>
                <a:schemeClr val="dk1"/>
              </a:solidFill>
              <a:latin typeface="Playfair Display"/>
              <a:ea typeface="Playfair Display"/>
              <a:cs typeface="Playfair Display"/>
              <a:sym typeface="Playfair Display"/>
            </a:endParaRPr>
          </a:p>
          <a:p>
            <a:pPr indent="-349250" lvl="0" marL="457200" rtl="0" algn="l">
              <a:lnSpc>
                <a:spcPct val="115000"/>
              </a:lnSpc>
              <a:spcBef>
                <a:spcPts val="0"/>
              </a:spcBef>
              <a:spcAft>
                <a:spcPts val="0"/>
              </a:spcAft>
              <a:buClr>
                <a:schemeClr val="dk1"/>
              </a:buClr>
              <a:buSzPts val="1900"/>
              <a:buFont typeface="Playfair Display"/>
              <a:buChar char="❖"/>
            </a:pPr>
            <a:r>
              <a:rPr b="1" lang="en" sz="1900">
                <a:solidFill>
                  <a:schemeClr val="dk1"/>
                </a:solidFill>
                <a:latin typeface="Playfair Display"/>
                <a:ea typeface="Playfair Display"/>
                <a:cs typeface="Playfair Display"/>
                <a:sym typeface="Playfair Display"/>
              </a:rPr>
              <a:t>Microservices Architecture:</a:t>
            </a:r>
            <a:r>
              <a:rPr lang="en" sz="1900">
                <a:solidFill>
                  <a:schemeClr val="dk1"/>
                </a:solidFill>
                <a:latin typeface="Playfair Display"/>
                <a:ea typeface="Playfair Display"/>
                <a:cs typeface="Playfair Display"/>
                <a:sym typeface="Playfair Display"/>
              </a:rPr>
              <a:t> </a:t>
            </a:r>
            <a:endParaRPr sz="19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900">
                <a:solidFill>
                  <a:schemeClr val="dk1"/>
                </a:solidFill>
                <a:latin typeface="Playfair Display"/>
                <a:ea typeface="Playfair Display"/>
                <a:cs typeface="Playfair Display"/>
                <a:sym typeface="Playfair Display"/>
              </a:rPr>
              <a:t>	</a:t>
            </a:r>
            <a:r>
              <a:rPr lang="en" sz="1600">
                <a:solidFill>
                  <a:schemeClr val="dk1"/>
                </a:solidFill>
                <a:latin typeface="Playfair Display"/>
                <a:ea typeface="Playfair Display"/>
                <a:cs typeface="Playfair Display"/>
                <a:sym typeface="Playfair Display"/>
              </a:rPr>
              <a:t>The Hotel Management System adopts a modular microservices architecture, facilitating independent development and scalability of its components. This strategy increases adaptability and robustness within the system.</a:t>
            </a:r>
            <a:endParaRPr sz="16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b="1" lang="en" sz="1900">
                <a:solidFill>
                  <a:schemeClr val="dk1"/>
                </a:solidFill>
                <a:latin typeface="Playfair Display"/>
                <a:ea typeface="Playfair Display"/>
                <a:cs typeface="Playfair Display"/>
                <a:sym typeface="Playfair Display"/>
              </a:rPr>
              <a:t>Microservices Roles:</a:t>
            </a:r>
            <a:endParaRPr b="1" sz="19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 sz="1600">
                <a:solidFill>
                  <a:schemeClr val="dk1"/>
                </a:solidFill>
                <a:latin typeface="Playfair Display"/>
                <a:ea typeface="Playfair Display"/>
                <a:cs typeface="Playfair Display"/>
                <a:sym typeface="Playfair Display"/>
              </a:rPr>
              <a:t>Booking Service</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 sz="1600">
                <a:solidFill>
                  <a:schemeClr val="dk1"/>
                </a:solidFill>
                <a:latin typeface="Playfair Display"/>
                <a:ea typeface="Playfair Display"/>
                <a:cs typeface="Playfair Display"/>
                <a:sym typeface="Playfair Display"/>
              </a:rPr>
              <a:t>Hotel Booking Service</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 sz="1600">
                <a:solidFill>
                  <a:schemeClr val="dk1"/>
                </a:solidFill>
                <a:latin typeface="Playfair Display"/>
                <a:ea typeface="Playfair Display"/>
                <a:cs typeface="Playfair Display"/>
                <a:sym typeface="Playfair Display"/>
              </a:rPr>
              <a:t>Inventory Service</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 sz="1600">
                <a:solidFill>
                  <a:schemeClr val="dk1"/>
                </a:solidFill>
                <a:latin typeface="Playfair Display"/>
                <a:ea typeface="Playfair Display"/>
                <a:cs typeface="Playfair Display"/>
                <a:sym typeface="Playfair Display"/>
              </a:rPr>
              <a:t>Authentication Service</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 sz="1600">
                <a:solidFill>
                  <a:schemeClr val="dk1"/>
                </a:solidFill>
                <a:latin typeface="Playfair Display"/>
                <a:ea typeface="Playfair Display"/>
                <a:cs typeface="Playfair Display"/>
                <a:sym typeface="Playfair Display"/>
              </a:rPr>
              <a:t>Discovery Server</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 sz="1600">
                <a:solidFill>
                  <a:schemeClr val="dk1"/>
                </a:solidFill>
                <a:latin typeface="Playfair Display"/>
                <a:ea typeface="Playfair Display"/>
                <a:cs typeface="Playfair Display"/>
                <a:sym typeface="Playfair Display"/>
              </a:rPr>
              <a:t>Notification Server</a:t>
            </a:r>
            <a:endParaRPr sz="1600">
              <a:solidFill>
                <a:schemeClr val="dk1"/>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p:nvPr>
            <p:ph idx="2" type="pic"/>
          </p:nvPr>
        </p:nvSpPr>
        <p:spPr>
          <a:xfrm>
            <a:off x="0" y="0"/>
            <a:ext cx="9144000" cy="5143500"/>
          </a:xfrm>
          <a:prstGeom prst="rect">
            <a:avLst/>
          </a:prstGeom>
        </p:spPr>
      </p:sp>
      <p:sp>
        <p:nvSpPr>
          <p:cNvPr id="294" name="Google Shape;294;p25"/>
          <p:cNvSpPr txBox="1"/>
          <p:nvPr>
            <p:ph idx="1" type="body"/>
          </p:nvPr>
        </p:nvSpPr>
        <p:spPr>
          <a:xfrm>
            <a:off x="1131575" y="209850"/>
            <a:ext cx="6878700" cy="435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900">
                <a:solidFill>
                  <a:schemeClr val="dk1"/>
                </a:solidFill>
                <a:latin typeface="Playfair Display"/>
                <a:ea typeface="Playfair Display"/>
                <a:cs typeface="Playfair Display"/>
                <a:sym typeface="Playfair Display"/>
              </a:rPr>
              <a:t>System Microservices Architecture</a:t>
            </a:r>
            <a:endParaRPr b="1"/>
          </a:p>
        </p:txBody>
      </p:sp>
      <p:pic>
        <p:nvPicPr>
          <p:cNvPr id="295" name="Google Shape;295;p25"/>
          <p:cNvPicPr preferRelativeResize="0"/>
          <p:nvPr/>
        </p:nvPicPr>
        <p:blipFill>
          <a:blip r:embed="rId3">
            <a:alphaModFix/>
          </a:blip>
          <a:stretch>
            <a:fillRect/>
          </a:stretch>
        </p:blipFill>
        <p:spPr>
          <a:xfrm>
            <a:off x="1131575" y="645450"/>
            <a:ext cx="6783175" cy="400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nvSpPr>
        <p:spPr>
          <a:xfrm>
            <a:off x="424250" y="369500"/>
            <a:ext cx="8416800" cy="41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Playfair Display"/>
                <a:ea typeface="Playfair Display"/>
                <a:cs typeface="Playfair Display"/>
                <a:sym typeface="Playfair Display"/>
              </a:rPr>
              <a:t>  </a:t>
            </a:r>
            <a:r>
              <a:rPr b="1" lang="en" sz="1900">
                <a:solidFill>
                  <a:schemeClr val="dk1"/>
                </a:solidFill>
                <a:latin typeface="Playfair Display"/>
                <a:ea typeface="Playfair Display"/>
                <a:cs typeface="Playfair Display"/>
                <a:sym typeface="Playfair Display"/>
              </a:rPr>
              <a:t>SYSTEM OVERVIEW</a:t>
            </a:r>
            <a:endParaRPr b="1" sz="19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900">
              <a:solidFill>
                <a:schemeClr val="dk1"/>
              </a:solidFill>
              <a:latin typeface="Playfair Display"/>
              <a:ea typeface="Playfair Display"/>
              <a:cs typeface="Playfair Display"/>
              <a:sym typeface="Playfair Display"/>
            </a:endParaRPr>
          </a:p>
          <a:p>
            <a:pPr indent="-336550" lvl="0" marL="457200" rtl="0" algn="l">
              <a:spcBef>
                <a:spcPts val="0"/>
              </a:spcBef>
              <a:spcAft>
                <a:spcPts val="0"/>
              </a:spcAft>
              <a:buClr>
                <a:schemeClr val="dk1"/>
              </a:buClr>
              <a:buSzPts val="1700"/>
              <a:buFont typeface="Playfair Display"/>
              <a:buChar char="➢"/>
            </a:pPr>
            <a:r>
              <a:rPr b="1" lang="en" sz="1700">
                <a:solidFill>
                  <a:schemeClr val="dk1"/>
                </a:solidFill>
                <a:latin typeface="Playfair Display"/>
                <a:ea typeface="Playfair Display"/>
                <a:cs typeface="Playfair Display"/>
                <a:sym typeface="Playfair Display"/>
              </a:rPr>
              <a:t>Hotel - Booking: </a:t>
            </a:r>
            <a:r>
              <a:rPr lang="en" sz="1700">
                <a:solidFill>
                  <a:schemeClr val="dk1"/>
                </a:solidFill>
                <a:latin typeface="Playfair Display"/>
                <a:ea typeface="Playfair Display"/>
                <a:cs typeface="Playfair Display"/>
                <a:sym typeface="Playfair Display"/>
              </a:rPr>
              <a:t>Allows the addition of new hotels to the system along with their pricing and descriptions.</a:t>
            </a:r>
            <a:endParaRPr sz="1700">
              <a:solidFill>
                <a:schemeClr val="dk1"/>
              </a:solidFill>
              <a:latin typeface="Playfair Display"/>
              <a:ea typeface="Playfair Display"/>
              <a:cs typeface="Playfair Display"/>
              <a:sym typeface="Playfair Display"/>
            </a:endParaRPr>
          </a:p>
          <a:p>
            <a:pPr indent="0" lvl="0" marL="914400" rtl="0" algn="l">
              <a:spcBef>
                <a:spcPts val="0"/>
              </a:spcBef>
              <a:spcAft>
                <a:spcPts val="0"/>
              </a:spcAft>
              <a:buNone/>
            </a:pPr>
            <a:r>
              <a:t/>
            </a:r>
            <a:endParaRPr sz="1700">
              <a:solidFill>
                <a:schemeClr val="dk1"/>
              </a:solidFill>
              <a:latin typeface="Playfair Display"/>
              <a:ea typeface="Playfair Display"/>
              <a:cs typeface="Playfair Display"/>
              <a:sym typeface="Playfair Display"/>
            </a:endParaRPr>
          </a:p>
          <a:p>
            <a:pPr indent="-336550" lvl="0" marL="457200" rtl="0" algn="l">
              <a:spcBef>
                <a:spcPts val="0"/>
              </a:spcBef>
              <a:spcAft>
                <a:spcPts val="0"/>
              </a:spcAft>
              <a:buClr>
                <a:schemeClr val="dk1"/>
              </a:buClr>
              <a:buSzPts val="1700"/>
              <a:buFont typeface="Playfair Display"/>
              <a:buChar char="➢"/>
            </a:pPr>
            <a:r>
              <a:rPr b="1" lang="en" sz="1700">
                <a:solidFill>
                  <a:schemeClr val="dk1"/>
                </a:solidFill>
                <a:latin typeface="Playfair Display"/>
                <a:ea typeface="Playfair Display"/>
                <a:cs typeface="Playfair Display"/>
                <a:sym typeface="Playfair Display"/>
              </a:rPr>
              <a:t>Bookings service: </a:t>
            </a:r>
            <a:r>
              <a:rPr lang="en" sz="1700">
                <a:solidFill>
                  <a:schemeClr val="dk1"/>
                </a:solidFill>
                <a:latin typeface="Playfair Display"/>
                <a:ea typeface="Playfair Display"/>
                <a:cs typeface="Playfair Display"/>
                <a:sym typeface="Playfair Display"/>
              </a:rPr>
              <a:t> Enables users to make and view bookings, providing a seamless experience for managing hotel reservations</a:t>
            </a:r>
            <a:endParaRPr sz="17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700">
              <a:solidFill>
                <a:schemeClr val="dk1"/>
              </a:solidFill>
              <a:latin typeface="Playfair Display"/>
              <a:ea typeface="Playfair Display"/>
              <a:cs typeface="Playfair Display"/>
              <a:sym typeface="Playfair Display"/>
            </a:endParaRPr>
          </a:p>
          <a:p>
            <a:pPr indent="-336550" lvl="0" marL="457200" rtl="0" algn="l">
              <a:spcBef>
                <a:spcPts val="0"/>
              </a:spcBef>
              <a:spcAft>
                <a:spcPts val="0"/>
              </a:spcAft>
              <a:buClr>
                <a:schemeClr val="dk1"/>
              </a:buClr>
              <a:buSzPts val="1700"/>
              <a:buFont typeface="Playfair Display"/>
              <a:buChar char="➢"/>
            </a:pPr>
            <a:r>
              <a:rPr b="1" lang="en" sz="1700">
                <a:solidFill>
                  <a:schemeClr val="dk1"/>
                </a:solidFill>
                <a:latin typeface="Playfair Display"/>
                <a:ea typeface="Playfair Display"/>
                <a:cs typeface="Playfair Display"/>
                <a:sym typeface="Playfair Display"/>
              </a:rPr>
              <a:t>Inventory Management:</a:t>
            </a:r>
            <a:r>
              <a:rPr lang="en" sz="1700">
                <a:solidFill>
                  <a:schemeClr val="dk1"/>
                </a:solidFill>
                <a:latin typeface="Playfair Display"/>
                <a:ea typeface="Playfair Display"/>
                <a:cs typeface="Playfair Display"/>
                <a:sym typeface="Playfair Display"/>
              </a:rPr>
              <a:t> Real-time updates to inventory and reflect available rooms.</a:t>
            </a:r>
            <a:endParaRPr sz="1700">
              <a:solidFill>
                <a:schemeClr val="dk1"/>
              </a:solidFill>
              <a:latin typeface="Playfair Display"/>
              <a:ea typeface="Playfair Display"/>
              <a:cs typeface="Playfair Display"/>
              <a:sym typeface="Playfair Display"/>
            </a:endParaRPr>
          </a:p>
          <a:p>
            <a:pPr indent="0" lvl="0" marL="914400" rtl="0" algn="l">
              <a:spcBef>
                <a:spcPts val="0"/>
              </a:spcBef>
              <a:spcAft>
                <a:spcPts val="0"/>
              </a:spcAft>
              <a:buNone/>
            </a:pPr>
            <a:r>
              <a:t/>
            </a:r>
            <a:endParaRPr sz="1700">
              <a:solidFill>
                <a:schemeClr val="dk1"/>
              </a:solidFill>
              <a:latin typeface="Playfair Display"/>
              <a:ea typeface="Playfair Display"/>
              <a:cs typeface="Playfair Display"/>
              <a:sym typeface="Playfair Display"/>
            </a:endParaRPr>
          </a:p>
          <a:p>
            <a:pPr indent="-336550" lvl="0" marL="457200" rtl="0" algn="l">
              <a:spcBef>
                <a:spcPts val="0"/>
              </a:spcBef>
              <a:spcAft>
                <a:spcPts val="0"/>
              </a:spcAft>
              <a:buClr>
                <a:schemeClr val="dk1"/>
              </a:buClr>
              <a:buSzPts val="1700"/>
              <a:buFont typeface="Playfair Display"/>
              <a:buChar char="➢"/>
            </a:pPr>
            <a:r>
              <a:rPr b="1" lang="en" sz="1700">
                <a:solidFill>
                  <a:schemeClr val="dk1"/>
                </a:solidFill>
                <a:latin typeface="Playfair Display"/>
                <a:ea typeface="Playfair Display"/>
                <a:cs typeface="Playfair Display"/>
                <a:sym typeface="Playfair Display"/>
              </a:rPr>
              <a:t>Discovery Server: </a:t>
            </a:r>
            <a:r>
              <a:rPr lang="en" sz="1700">
                <a:solidFill>
                  <a:schemeClr val="dk1"/>
                </a:solidFill>
                <a:latin typeface="Playfair Display"/>
                <a:ea typeface="Playfair Display"/>
                <a:cs typeface="Playfair Display"/>
                <a:sym typeface="Playfair Display"/>
              </a:rPr>
              <a:t>Keeps track of available inventory services in a microservices architecture.</a:t>
            </a:r>
            <a:endParaRPr sz="1700">
              <a:solidFill>
                <a:schemeClr val="dk1"/>
              </a:solidFill>
              <a:latin typeface="Playfair Display"/>
              <a:ea typeface="Playfair Display"/>
              <a:cs typeface="Playfair Display"/>
              <a:sym typeface="Playfair Display"/>
            </a:endParaRPr>
          </a:p>
          <a:p>
            <a:pPr indent="0" lvl="0" marL="914400" rtl="0" algn="l">
              <a:spcBef>
                <a:spcPts val="0"/>
              </a:spcBef>
              <a:spcAft>
                <a:spcPts val="0"/>
              </a:spcAft>
              <a:buNone/>
            </a:pPr>
            <a:r>
              <a:t/>
            </a:r>
            <a:endParaRPr sz="1700">
              <a:solidFill>
                <a:schemeClr val="dk1"/>
              </a:solidFill>
              <a:latin typeface="Playfair Display"/>
              <a:ea typeface="Playfair Display"/>
              <a:cs typeface="Playfair Display"/>
              <a:sym typeface="Playfair Display"/>
            </a:endParaRPr>
          </a:p>
          <a:p>
            <a:pPr indent="-336550" lvl="0" marL="457200" rtl="0" algn="l">
              <a:spcBef>
                <a:spcPts val="0"/>
              </a:spcBef>
              <a:spcAft>
                <a:spcPts val="0"/>
              </a:spcAft>
              <a:buClr>
                <a:schemeClr val="dk1"/>
              </a:buClr>
              <a:buSzPts val="1700"/>
              <a:buFont typeface="Playfair Display"/>
              <a:buChar char="➢"/>
            </a:pPr>
            <a:r>
              <a:rPr b="1" lang="en" sz="1700">
                <a:solidFill>
                  <a:schemeClr val="dk1"/>
                </a:solidFill>
                <a:latin typeface="Playfair Display"/>
                <a:ea typeface="Playfair Display"/>
                <a:cs typeface="Playfair Display"/>
                <a:sym typeface="Playfair Display"/>
              </a:rPr>
              <a:t>Notification Server: </a:t>
            </a:r>
            <a:r>
              <a:rPr lang="en" sz="1700">
                <a:solidFill>
                  <a:schemeClr val="dk1"/>
                </a:solidFill>
                <a:latin typeface="Playfair Display"/>
                <a:ea typeface="Playfair Display"/>
                <a:cs typeface="Playfair Display"/>
                <a:sym typeface="Playfair Display"/>
              </a:rPr>
              <a:t>Notifies users when a booking is made.</a:t>
            </a:r>
            <a:endParaRPr sz="1700">
              <a:solidFill>
                <a:schemeClr val="dk1"/>
              </a:solidFill>
              <a:latin typeface="Playfair Display"/>
              <a:ea typeface="Playfair Display"/>
              <a:cs typeface="Playfair Display"/>
              <a:sym typeface="Playfair Display"/>
            </a:endParaRPr>
          </a:p>
          <a:p>
            <a:pPr indent="0" lvl="0" marL="914400" rtl="0" algn="l">
              <a:spcBef>
                <a:spcPts val="0"/>
              </a:spcBef>
              <a:spcAft>
                <a:spcPts val="0"/>
              </a:spcAft>
              <a:buNone/>
            </a:pPr>
            <a:r>
              <a:t/>
            </a:r>
            <a:endParaRPr sz="17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7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700">
              <a:solidFill>
                <a:schemeClr val="dk1"/>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nvSpPr>
        <p:spPr>
          <a:xfrm>
            <a:off x="654625" y="558925"/>
            <a:ext cx="7796700" cy="384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dk1"/>
                </a:solidFill>
                <a:latin typeface="Avenir"/>
                <a:ea typeface="Avenir"/>
                <a:cs typeface="Avenir"/>
                <a:sym typeface="Avenir"/>
              </a:rPr>
              <a:t>Hotel Booking service (localhost:8080/api/hotel)</a:t>
            </a:r>
            <a:endParaRPr b="1" sz="21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b="1" sz="21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Hotel Booking Microservice is a crucial component of our system that handles the addition of hotels to our database along with the pricing and description.</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Creates a hotel-id after adding the hotel.</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POST - Adds the hotels to the MongoDB database.</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GET - Lists out all the hotels in the database</a:t>
            </a:r>
            <a:endParaRPr sz="16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nvSpPr>
        <p:spPr>
          <a:xfrm>
            <a:off x="654625" y="558925"/>
            <a:ext cx="7796700" cy="384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dk1"/>
                </a:solidFill>
                <a:latin typeface="Avenir"/>
                <a:ea typeface="Avenir"/>
                <a:cs typeface="Avenir"/>
                <a:sym typeface="Avenir"/>
              </a:rPr>
              <a:t>Bookings service</a:t>
            </a:r>
            <a:r>
              <a:rPr b="1" lang="en" sz="2100">
                <a:solidFill>
                  <a:schemeClr val="dk1"/>
                </a:solidFill>
                <a:latin typeface="Avenir"/>
                <a:ea typeface="Avenir"/>
                <a:cs typeface="Avenir"/>
                <a:sym typeface="Avenir"/>
              </a:rPr>
              <a:t> (localhost:8080/api/bookings)</a:t>
            </a:r>
            <a:endParaRPr b="1" sz="21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b="1" sz="21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Bookings service Microservice in our system helps us with making the booking along with the number of rooms required.</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This makes a synchronous communication between bookings-service and inventory-service to check the availability of rooms in a particular hotel.</a:t>
            </a:r>
            <a:endParaRPr sz="1600">
              <a:solidFill>
                <a:schemeClr val="dk1"/>
              </a:solidFill>
              <a:latin typeface="Avenir"/>
              <a:ea typeface="Avenir"/>
              <a:cs typeface="Avenir"/>
              <a:sym typeface="Avenir"/>
            </a:endParaRPr>
          </a:p>
          <a:p>
            <a:pPr indent="-330200" lvl="0" marL="457200" rtl="0" algn="l">
              <a:lnSpc>
                <a:spcPct val="15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POST : Makes a booking with rooms, price.</a:t>
            </a:r>
            <a:endParaRPr sz="1600">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