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7A0C0F-EC55-4B9C-BF90-55D6CDE32AF8}" type="datetimeFigureOut">
              <a:rPr lang="en-US" smtClean="0"/>
              <a:pPr/>
              <a:t>28-Jan-18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1D0227-5F83-42F2-8C47-F3B77FE72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Chrome Extension to arrange the various tabs on the basis of webpage content by using machine learning.</a:t>
            </a:r>
          </a:p>
          <a:p>
            <a:pPr algn="ctr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 used-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MeaningCloud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Team-Illuminati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u="sng" dirty="0" smtClean="0">
                <a:effectLst/>
                <a:latin typeface="AR ESSENCE" pitchFamily="2" charset="0"/>
              </a:rPr>
              <a:t>TAB-O-Ranger</a:t>
            </a:r>
            <a:endParaRPr lang="en-US" sz="8000" u="sng" dirty="0">
              <a:effectLst/>
              <a:latin typeface="AR ESSEN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Need Of The Extension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2971800" cy="480410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When you have multiple tabs opened on the browser ,it becomes a headache to keep the track of the position of the </a:t>
            </a:r>
            <a:r>
              <a:rPr lang="en-US" dirty="0" err="1" smtClean="0"/>
              <a:t>webpages</a:t>
            </a:r>
            <a:r>
              <a:rPr lang="en-US" dirty="0" smtClean="0"/>
              <a:t> as shown in the image.</a:t>
            </a:r>
          </a:p>
        </p:txBody>
      </p:sp>
      <p:pic>
        <p:nvPicPr>
          <p:cNvPr id="28" name="Content Placeholder 27" descr="doc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3352800" y="1447800"/>
            <a:ext cx="5562599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Hence, a possible solution is to group the </a:t>
            </a:r>
            <a:r>
              <a:rPr lang="en-US" dirty="0" err="1" smtClean="0"/>
              <a:t>webpages</a:t>
            </a:r>
            <a:r>
              <a:rPr lang="en-US" dirty="0" smtClean="0"/>
              <a:t> by one of the following </a:t>
            </a:r>
            <a:r>
              <a:rPr lang="en-US" dirty="0" err="1" smtClean="0"/>
              <a:t>criterias</a:t>
            </a:r>
            <a:r>
              <a:rPr lang="en-US" dirty="0" smtClean="0"/>
              <a:t> -</a:t>
            </a:r>
          </a:p>
          <a:p>
            <a:pPr marL="624078" indent="-514350">
              <a:buAutoNum type="arabicParenR"/>
            </a:pPr>
            <a:r>
              <a:rPr lang="en-US" dirty="0" smtClean="0"/>
              <a:t>Sort the titles.</a:t>
            </a:r>
          </a:p>
          <a:p>
            <a:pPr marL="624078" indent="-514350">
              <a:buAutoNum type="arabicParenR"/>
            </a:pPr>
            <a:r>
              <a:rPr lang="en-US" dirty="0" smtClean="0"/>
              <a:t>Sort according to URLs.</a:t>
            </a:r>
          </a:p>
          <a:p>
            <a:pPr marL="624078" indent="-514350">
              <a:buAutoNum type="arabicParenR"/>
            </a:pPr>
            <a:r>
              <a:rPr lang="en-US" dirty="0" smtClean="0"/>
              <a:t>Group them according to the </a:t>
            </a:r>
            <a:r>
              <a:rPr lang="en-US" dirty="0" err="1" smtClean="0"/>
              <a:t>wepage</a:t>
            </a:r>
            <a:r>
              <a:rPr lang="en-US" dirty="0" smtClean="0"/>
              <a:t> content.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The first two are already implemented by various chrome extensions available on the chrome web store.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Now the role of </a:t>
            </a:r>
            <a:r>
              <a:rPr lang="en-US" b="1" dirty="0" smtClean="0"/>
              <a:t>Tab-0-Ranger</a:t>
            </a:r>
            <a:r>
              <a:rPr lang="en-US" dirty="0" smtClean="0"/>
              <a:t> comes if you want to order the groups by the third criteria.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 descr="bul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4750308"/>
            <a:ext cx="2646153" cy="2107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u="sng" dirty="0" smtClean="0"/>
              <a:t>Tasks performed by Tab-0-Ranger- </a:t>
            </a:r>
          </a:p>
          <a:p>
            <a:pPr>
              <a:buNone/>
            </a:pPr>
            <a:endParaRPr lang="en-US" sz="3200" u="sng" dirty="0" smtClean="0"/>
          </a:p>
          <a:p>
            <a:pPr marL="624078" indent="-514350">
              <a:buNone/>
            </a:pPr>
            <a:r>
              <a:rPr lang="en-US" dirty="0" smtClean="0"/>
              <a:t>1) Classification of webpage’s content(titles) into the respective classes using standard domain respective taxonomies.</a:t>
            </a:r>
          </a:p>
          <a:p>
            <a:pPr marL="624078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Preprocessing of text by removal of stop    words, perform lemmatization and removal of non alphanumeric characters in order to evaluate how important is a word in a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3) Clustering of keywords extracted from the webpage’s content (obtained from above 2 steps) in order to divide them in groups in decreasing order of the relevance score of the clusters.</a:t>
            </a:r>
            <a:endParaRPr lang="en-US" dirty="0"/>
          </a:p>
        </p:txBody>
      </p:sp>
      <p:pic>
        <p:nvPicPr>
          <p:cNvPr id="3" name="Picture 2" descr="clus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048000"/>
            <a:ext cx="7239000" cy="3292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the groups can be done if the webpage content is in either of the 6 languages namely English ,Spanish ,French ,Italian , </a:t>
            </a:r>
            <a:r>
              <a:rPr lang="en-US" dirty="0" err="1" smtClean="0"/>
              <a:t>Portugese</a:t>
            </a:r>
            <a:r>
              <a:rPr lang="en-US" dirty="0" smtClean="0"/>
              <a:t> and Catalan . So in future , we will try to detect the webpage language and translate them into one of the above language and thus perform grouping.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algn="ctr"/>
            <a:r>
              <a:rPr lang="en-US" sz="8000" smtClean="0"/>
              <a:t>Thank </a:t>
            </a:r>
            <a:r>
              <a:rPr lang="en-US" sz="8000" dirty="0" smtClean="0"/>
              <a:t>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207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TAB-O-Ranger</vt:lpstr>
      <vt:lpstr>Need Of The Extension</vt:lpstr>
      <vt:lpstr>Slide 3</vt:lpstr>
      <vt:lpstr>Slide 4</vt:lpstr>
      <vt:lpstr>Slide 5</vt:lpstr>
      <vt:lpstr>Future Aspects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TabORanger</dc:title>
  <dc:creator>Abhinav Dixit</dc:creator>
  <cp:lastModifiedBy>Abhinav Dixit</cp:lastModifiedBy>
  <cp:revision>24</cp:revision>
  <dcterms:created xsi:type="dcterms:W3CDTF">2018-01-27T20:27:56Z</dcterms:created>
  <dcterms:modified xsi:type="dcterms:W3CDTF">2018-01-28T00:45:30Z</dcterms:modified>
</cp:coreProperties>
</file>