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DF2E1-06D8-F96F-3F6A-6435FC6EA6B8}" v="3" dt="2020-07-01T15:40:28.398"/>
    <p1510:client id="{575E50C7-DB4C-2C2A-63DC-995E97C8C67E}" v="754" dt="2020-07-01T14:57:0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ea typeface="+mj-lt"/>
                <a:cs typeface="+mj-lt"/>
              </a:rPr>
              <a:t>Talking to Python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8A6A0-726D-4CEC-9B72-4F4C2F7E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81619" y="1337733"/>
            <a:ext cx="662819" cy="90709"/>
          </a:xfrm>
        </p:spPr>
        <p:txBody>
          <a:bodyPr>
            <a:normAutofit fontScale="90000"/>
          </a:bodyPr>
          <a:lstStyle/>
          <a:p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BD05-0D14-4F4F-950B-AB5D8F4A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81" y="636352"/>
            <a:ext cx="10876038" cy="57583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abhinavbansal@Abhinavs-MacBook-Air</a:t>
            </a:r>
            <a:r>
              <a:rPr lang="en-GB" dirty="0">
                <a:ea typeface="+mn-lt"/>
                <a:cs typeface="+mn-lt"/>
              </a:rPr>
              <a:t> ~ % python3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Python 3.8.3 (v3.8.3:6f8c8320e9, May 13 2020, 16:29:34) 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[Clang 6.0 (clang-600.0.57)] on </a:t>
            </a:r>
            <a:r>
              <a:rPr lang="en-GB" dirty="0" err="1">
                <a:ea typeface="+mn-lt"/>
                <a:cs typeface="+mn-lt"/>
              </a:rPr>
              <a:t>darwin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&gt;&gt;&gt; x = 1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&gt;&gt;&gt; print(x)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1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&gt;&gt;&gt; x = x + 1 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&gt;&gt;&gt; print (x) 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2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&gt;&gt;&gt; exit()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79AE-CFA5-4702-A18D-24701B3B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ea typeface="+mj-lt"/>
                <a:cs typeface="+mj-lt"/>
              </a:rPr>
              <a:t>                                </a:t>
            </a:r>
            <a:r>
              <a:rPr lang="en-GB" sz="4000" dirty="0">
                <a:ea typeface="+mj-lt"/>
                <a:cs typeface="+mj-lt"/>
              </a:rPr>
              <a:t> Reserved Words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6DD2-883D-4C39-8EDA-B1F52DD2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You cannot use reserved words as variable names / identifiers</a:t>
            </a:r>
          </a:p>
          <a:p>
            <a:r>
              <a:rPr lang="en-GB" dirty="0">
                <a:ea typeface="+mn-lt"/>
                <a:cs typeface="+mn-lt"/>
              </a:rPr>
              <a:t>False           class            return     is           finally      None          if           for    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lambda       continue    True         def        from        while          nonlocal 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and              del              global      not        with         as               </a:t>
            </a:r>
            <a:r>
              <a:rPr lang="en-GB" dirty="0" err="1">
                <a:ea typeface="+mn-lt"/>
                <a:cs typeface="+mn-lt"/>
              </a:rPr>
              <a:t>elif</a:t>
            </a:r>
            <a:r>
              <a:rPr lang="en-GB" dirty="0">
                <a:ea typeface="+mn-lt"/>
                <a:cs typeface="+mn-lt"/>
              </a:rPr>
              <a:t>        try       or                 yield           assert      else       import     pass           break               except         in                 raise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1E603-2CED-4559-9D44-4041156C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ea typeface="+mj-lt"/>
                <a:cs typeface="+mj-lt"/>
              </a:rPr>
              <a:t>                      Sentences or </a:t>
            </a:r>
            <a:r>
              <a:rPr lang="en-GB" sz="4000" dirty="0">
                <a:ea typeface="+mj-lt"/>
                <a:cs typeface="+mj-lt"/>
              </a:rPr>
              <a:t>Lines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81B3-F5B6-4CD9-B611-8D8C5C5A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&gt;&gt;&gt;x = 2                             Assignment statement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&gt;&gt;&gt;x = x + 2                       Assignment with expression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&gt;&gt;&gt;print(x)                        Print function</a:t>
            </a:r>
          </a:p>
          <a:p>
            <a:pPr marL="0" indent="0">
              <a:buNone/>
            </a:pPr>
            <a:r>
              <a:rPr lang="en-GB" sz="3200" dirty="0">
                <a:cs typeface="Calibri"/>
              </a:rPr>
              <a:t>&gt;&gt;&gt;4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5A2C113A-7310-4D67-A53A-72F8C5D9EF09}"/>
              </a:ext>
            </a:extLst>
          </p:cNvPr>
          <p:cNvSpPr/>
          <p:nvPr/>
        </p:nvSpPr>
        <p:spPr>
          <a:xfrm flipV="1">
            <a:off x="3274985" y="3590816"/>
            <a:ext cx="979714" cy="2104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DEDFAE1-07B7-4FCB-8D10-994366B806C6}"/>
              </a:ext>
            </a:extLst>
          </p:cNvPr>
          <p:cNvSpPr/>
          <p:nvPr/>
        </p:nvSpPr>
        <p:spPr>
          <a:xfrm>
            <a:off x="3279975" y="2449177"/>
            <a:ext cx="979714" cy="2104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DEDE72C-1208-4EDA-955C-372C3AC0D585}"/>
              </a:ext>
            </a:extLst>
          </p:cNvPr>
          <p:cNvSpPr/>
          <p:nvPr/>
        </p:nvSpPr>
        <p:spPr>
          <a:xfrm>
            <a:off x="3277707" y="3107309"/>
            <a:ext cx="979714" cy="195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5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636D-EA1E-4C5F-998A-5ED1C3EE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597E-DD21-4891-9F0A-7E20F65D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Talking to Python</vt:lpstr>
      <vt:lpstr>PowerPoint Presentation</vt:lpstr>
      <vt:lpstr>                                 Reserved Words</vt:lpstr>
      <vt:lpstr>                      Sentences or 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179</cp:revision>
  <dcterms:created xsi:type="dcterms:W3CDTF">2020-07-01T14:22:13Z</dcterms:created>
  <dcterms:modified xsi:type="dcterms:W3CDTF">2020-07-01T15:40:41Z</dcterms:modified>
</cp:coreProperties>
</file>