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63" r:id="rId5"/>
    <p:sldId id="259" r:id="rId6"/>
    <p:sldId id="264" r:id="rId7"/>
    <p:sldId id="262" r:id="rId8"/>
    <p:sldId id="260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E11D8-D7EE-3FB6-824C-509EFFD293B8}" v="5" dt="2020-07-06T17:38:55.856"/>
    <p1510:client id="{8D53EBE2-1615-C73F-80B3-F445C66E4FBE}" v="128" dt="2020-07-06T09:43:31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6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9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9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7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68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7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914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1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20191293@hyderabad.bits-pilani.ac.in" TargetMode="External"/><Relationship Id="rId2" Type="http://schemas.openxmlformats.org/officeDocument/2006/relationships/hyperlink" Target="mailto:abhinavbansal349@gmail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27D51-3142-4211-8AF0-C2C9C7012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8914" y="-11114"/>
            <a:ext cx="12230913" cy="68691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90846F-3F1A-44C0-89BC-2CEB1E8F5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rgbClr val="21B854">
              <a:alpha val="4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/>
                </a:solidFill>
                <a:cs typeface="Calibri Light"/>
              </a:rPr>
              <a:t>Worked Example</a:t>
            </a:r>
            <a:endParaRPr lang="en-GB" sz="3600" dirty="0">
              <a:solidFill>
                <a:schemeClr val="tx1"/>
              </a:solidFill>
            </a:endParaRPr>
          </a:p>
          <a:p>
            <a:r>
              <a:rPr lang="en-GB" sz="3600">
                <a:solidFill>
                  <a:schemeClr val="tx1"/>
                </a:solidFill>
                <a:cs typeface="Calibri Light"/>
              </a:rPr>
              <a:t>4</a:t>
            </a:r>
            <a:endParaRPr lang="en-GB" sz="3600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This example is to refresh or revise about what we had studied till now.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5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6E7F53-2757-4630-A71C-0C5D5BBE4CAC}"/>
              </a:ext>
            </a:extLst>
          </p:cNvPr>
          <p:cNvSpPr>
            <a:spLocks noGrp="1"/>
          </p:cNvSpPr>
          <p:nvPr/>
        </p:nvSpPr>
        <p:spPr>
          <a:xfrm>
            <a:off x="1175512" y="1135449"/>
            <a:ext cx="9792208" cy="4830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ea typeface="+mn-lt"/>
                <a:cs typeface="+mn-lt"/>
              </a:rPr>
              <a:t>Write a program to prompt for a score between 0.0 and 1.0. If the score is out of range, print an error message. If the score is between 0.0 and 1.0, print a grade using the following table:</a:t>
            </a:r>
          </a:p>
          <a:p>
            <a:pPr marL="0" indent="0">
              <a:buNone/>
            </a:pPr>
            <a:r>
              <a:rPr lang="en-GB" sz="2800" b="1" dirty="0"/>
              <a:t>  </a:t>
            </a:r>
            <a:r>
              <a:rPr lang="en-GB" sz="2800" dirty="0">
                <a:ea typeface="+mn-lt"/>
                <a:cs typeface="+mn-lt"/>
              </a:rPr>
              <a:t>Score   Grade
 &gt;= 0.9     A
 &gt;= 0.8     B
 &gt;= 0.7     C
 &gt;= 0.6     D
 &lt; 0.6        F</a:t>
            </a:r>
          </a:p>
          <a:p>
            <a:pPr marL="0" indent="0">
              <a:buNone/>
            </a:pPr>
            <a:r>
              <a:rPr lang="en-GB" sz="2800" dirty="0"/>
              <a:t>Use function name as grade.</a:t>
            </a:r>
          </a:p>
        </p:txBody>
      </p:sp>
    </p:spTree>
    <p:extLst>
      <p:ext uri="{BB962C8B-B14F-4D97-AF65-F5344CB8AC3E}">
        <p14:creationId xmlns:p14="http://schemas.microsoft.com/office/powerpoint/2010/main" val="253975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42BF-C3C7-4F9A-9C89-B3B2F857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663735"/>
            <a:ext cx="9792208" cy="56358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ea typeface="+mn-lt"/>
                <a:cs typeface="+mn-lt"/>
              </a:rPr>
              <a:t>Enter score: 0.95
A</a:t>
            </a:r>
          </a:p>
          <a:p>
            <a:r>
              <a:rPr lang="en-GB" sz="2400" dirty="0">
                <a:ea typeface="+mn-lt"/>
                <a:cs typeface="+mn-lt"/>
              </a:rPr>
              <a:t>Enter score: perfect
Bad score</a:t>
            </a:r>
          </a:p>
          <a:p>
            <a:r>
              <a:rPr lang="en-GB" sz="2400" dirty="0">
                <a:ea typeface="+mn-lt"/>
                <a:cs typeface="+mn-lt"/>
              </a:rPr>
              <a:t>Enter score: 10.0
Bad score</a:t>
            </a:r>
          </a:p>
          <a:p>
            <a:r>
              <a:rPr lang="en-GB" sz="2400" dirty="0">
                <a:ea typeface="+mn-lt"/>
                <a:cs typeface="+mn-lt"/>
              </a:rPr>
              <a:t>Enter score: 0.75
C</a:t>
            </a:r>
          </a:p>
          <a:p>
            <a:r>
              <a:rPr lang="en-GB" sz="2400" dirty="0">
                <a:ea typeface="+mn-lt"/>
                <a:cs typeface="+mn-lt"/>
              </a:rPr>
              <a:t>Enter score: 0.5
F</a:t>
            </a:r>
            <a:endParaRPr lang="en-GB" sz="2400"/>
          </a:p>
          <a:p>
            <a:endParaRPr lang="en-GB" sz="2400" dirty="0">
              <a:ea typeface="+mn-lt"/>
              <a:cs typeface="+mn-lt"/>
            </a:endParaRPr>
          </a:p>
          <a:p>
            <a:r>
              <a:rPr lang="en-GB" sz="2400" dirty="0">
                <a:solidFill>
                  <a:srgbClr val="FF0000"/>
                </a:solidFill>
                <a:ea typeface="+mn-lt"/>
                <a:cs typeface="+mn-lt"/>
              </a:rPr>
              <a:t>Run the program repeatedly as shown above to test the different values for input.</a:t>
            </a:r>
            <a:endParaRPr lang="en-GB" sz="240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29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8754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             Lets Try in VS Code</a:t>
            </a:r>
            <a:br>
              <a:rPr lang="en-US" dirty="0"/>
            </a:br>
            <a:r>
              <a:rPr lang="en-GB">
                <a:solidFill>
                  <a:srgbClr val="FF0000"/>
                </a:solidFill>
              </a:rPr>
              <a:t> </a:t>
            </a:r>
            <a:br>
              <a:rPr lang="en-GB">
                <a:solidFill>
                  <a:srgbClr val="FF0000"/>
                </a:solidFill>
              </a:rPr>
            </a:br>
            <a:r>
              <a:rPr lang="en-GB" sz="2000">
                <a:solidFill>
                  <a:srgbClr val="FF0000"/>
                </a:solidFill>
              </a:rPr>
              <a:t>                                         </a:t>
            </a:r>
            <a:r>
              <a:rPr lang="en-GB" sz="2200">
                <a:solidFill>
                  <a:srgbClr val="0070C0"/>
                </a:solidFill>
              </a:rPr>
              <a:t>Link of the Code is in the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0764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7522AF-F7BB-4009-8597-BE0D0AE8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Write a program to print a pattern as shown below using for loop: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348AD-A69D-4709-A0FA-C45DB807DADA}"/>
              </a:ext>
            </a:extLst>
          </p:cNvPr>
          <p:cNvSpPr txBox="1"/>
          <p:nvPr/>
        </p:nvSpPr>
        <p:spPr>
          <a:xfrm>
            <a:off x="1287057" y="2054620"/>
            <a:ext cx="892819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If n = 5 then print this:</a:t>
            </a:r>
          </a:p>
          <a:p>
            <a:pPr algn="ctr"/>
            <a:r>
              <a:rPr lang="en-GB" dirty="0"/>
              <a:t>*</a:t>
            </a:r>
          </a:p>
          <a:p>
            <a:pPr algn="ctr"/>
            <a:r>
              <a:rPr lang="en-GB" dirty="0"/>
              <a:t>*   *</a:t>
            </a:r>
          </a:p>
          <a:p>
            <a:pPr algn="ctr"/>
            <a:r>
              <a:rPr lang="en-GB" dirty="0"/>
              <a:t>*   *   *</a:t>
            </a:r>
          </a:p>
          <a:p>
            <a:pPr algn="ctr"/>
            <a:r>
              <a:rPr lang="en-GB" dirty="0"/>
              <a:t>*    *   *   *</a:t>
            </a:r>
          </a:p>
          <a:p>
            <a:pPr algn="ctr"/>
            <a:r>
              <a:rPr lang="en-GB" dirty="0"/>
              <a:t>*   *   *    *    *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If n = 7 then print this:</a:t>
            </a:r>
          </a:p>
          <a:p>
            <a:pPr algn="ctr"/>
            <a:r>
              <a:rPr lang="en-GB" dirty="0">
                <a:ea typeface="+mn-lt"/>
                <a:cs typeface="+mn-lt"/>
              </a:rPr>
              <a:t>*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GB" dirty="0">
                <a:ea typeface="+mn-lt"/>
                <a:cs typeface="+mn-lt"/>
              </a:rPr>
              <a:t>*   *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GB" dirty="0">
                <a:ea typeface="+mn-lt"/>
                <a:cs typeface="+mn-lt"/>
              </a:rPr>
              <a:t>*   *   *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GB" dirty="0">
                <a:ea typeface="+mn-lt"/>
                <a:cs typeface="+mn-lt"/>
              </a:rPr>
              <a:t>*    *   *   *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GB" dirty="0">
                <a:ea typeface="+mn-lt"/>
                <a:cs typeface="+mn-lt"/>
              </a:rPr>
              <a:t>*   *   *    *    *</a:t>
            </a:r>
            <a:endParaRPr lang="en-GB" dirty="0"/>
          </a:p>
          <a:p>
            <a:pPr algn="ctr"/>
            <a:r>
              <a:rPr lang="en-GB" dirty="0">
                <a:ea typeface="+mn-lt"/>
                <a:cs typeface="+mn-lt"/>
              </a:rPr>
              <a:t>*    *    *    *    *    *</a:t>
            </a:r>
          </a:p>
          <a:p>
            <a:pPr algn="ctr"/>
            <a:r>
              <a:rPr lang="en-GB" dirty="0">
                <a:ea typeface="+mn-lt"/>
                <a:cs typeface="+mn-lt"/>
              </a:rPr>
              <a:t>*    *    *    *    *    *    *</a:t>
            </a:r>
          </a:p>
          <a:p>
            <a:pPr algn="ctr"/>
            <a:r>
              <a:rPr lang="en-GB" dirty="0">
                <a:ea typeface="+mn-lt"/>
                <a:cs typeface="+mn-lt"/>
              </a:rPr>
              <a:t>Use Function name mountain with one argument n.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8754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             Lets Try in VS Code</a:t>
            </a:r>
            <a:br>
              <a:rPr lang="en-US" dirty="0"/>
            </a:br>
            <a:r>
              <a:rPr lang="en-GB">
                <a:solidFill>
                  <a:srgbClr val="FF0000"/>
                </a:solidFill>
              </a:rPr>
              <a:t> </a:t>
            </a:r>
            <a:br>
              <a:rPr lang="en-GB">
                <a:solidFill>
                  <a:srgbClr val="FF0000"/>
                </a:solidFill>
              </a:rPr>
            </a:br>
            <a:r>
              <a:rPr lang="en-GB" sz="2000">
                <a:solidFill>
                  <a:srgbClr val="FF0000"/>
                </a:solidFill>
              </a:rPr>
              <a:t>                                         </a:t>
            </a:r>
            <a:r>
              <a:rPr lang="en-GB" sz="2200">
                <a:solidFill>
                  <a:srgbClr val="0070C0"/>
                </a:solidFill>
              </a:rPr>
              <a:t>Link of the Code is in the description</a:t>
            </a:r>
          </a:p>
        </p:txBody>
      </p:sp>
    </p:spTree>
    <p:extLst>
      <p:ext uri="{BB962C8B-B14F-4D97-AF65-F5344CB8AC3E}">
        <p14:creationId xmlns:p14="http://schemas.microsoft.com/office/powerpoint/2010/main" val="396127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1" y="1226102"/>
            <a:ext cx="9058019" cy="3685152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rgbClr val="FF0000"/>
                </a:solidFill>
                <a:ea typeface="+mj-lt"/>
                <a:cs typeface="+mj-lt"/>
              </a:rPr>
              <a:t>Please Like, Share and Subscribe to my</a:t>
            </a:r>
            <a:br>
              <a:rPr lang="en-GB" sz="4400" dirty="0">
                <a:ea typeface="+mj-lt"/>
                <a:cs typeface="+mj-lt"/>
              </a:rPr>
            </a:br>
            <a:r>
              <a:rPr lang="en-GB" sz="4400">
                <a:solidFill>
                  <a:srgbClr val="FF0000"/>
                </a:solidFill>
                <a:ea typeface="+mj-lt"/>
                <a:cs typeface="+mj-lt"/>
              </a:rPr>
              <a:t>                  Youtube Channel</a:t>
            </a:r>
            <a:br>
              <a:rPr lang="en-GB" sz="4400" dirty="0">
                <a:ea typeface="+mj-lt"/>
                <a:cs typeface="+mj-lt"/>
              </a:rPr>
            </a:br>
            <a:r>
              <a:rPr lang="en-GB" sz="4400" dirty="0">
                <a:solidFill>
                  <a:srgbClr val="FF0000"/>
                </a:solidFill>
                <a:ea typeface="+mj-lt"/>
                <a:cs typeface="+mj-lt"/>
                <a:hlinkClick r:id="rId2"/>
              </a:rPr>
              <a:t>abhinavbansal349@gmail.com</a:t>
            </a:r>
            <a:br>
              <a:rPr lang="en-GB" sz="4400" dirty="0">
                <a:ea typeface="+mj-lt"/>
                <a:cs typeface="+mj-lt"/>
              </a:rPr>
            </a:br>
            <a:r>
              <a:rPr lang="en-GB" sz="4400" dirty="0">
                <a:solidFill>
                  <a:srgbClr val="FF0000"/>
                </a:solidFill>
                <a:ea typeface="+mj-lt"/>
                <a:cs typeface="+mj-lt"/>
                <a:hlinkClick r:id="rId3"/>
              </a:rPr>
              <a:t>f20191293@hyderabad.bits-pilani.ac.</a:t>
            </a:r>
            <a:r>
              <a:rPr lang="en-GB" sz="4400" dirty="0">
                <a:solidFill>
                  <a:srgbClr val="FF0000"/>
                </a:solidFill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endParaRPr lang="en-GB" sz="44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0472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E3823"/>
      </a:dk2>
      <a:lt2>
        <a:srgbClr val="E8E2E6"/>
      </a:lt2>
      <a:accent1>
        <a:srgbClr val="21B854"/>
      </a:accent1>
      <a:accent2>
        <a:srgbClr val="21BB14"/>
      </a:accent2>
      <a:accent3>
        <a:srgbClr val="68B320"/>
      </a:accent3>
      <a:accent4>
        <a:srgbClr val="9BA912"/>
      </a:accent4>
      <a:accent5>
        <a:srgbClr val="CF9825"/>
      </a:accent5>
      <a:accent6>
        <a:srgbClr val="D54817"/>
      </a:accent6>
      <a:hlink>
        <a:srgbClr val="918230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SavonVTI</vt:lpstr>
      <vt:lpstr>Worked Example 4</vt:lpstr>
      <vt:lpstr>PowerPoint Presentation</vt:lpstr>
      <vt:lpstr>PowerPoint Presentation</vt:lpstr>
      <vt:lpstr>             Lets Try in VS Code                                            Link of the Code is in the description</vt:lpstr>
      <vt:lpstr>Write a program to print a pattern as shown below using for loop:</vt:lpstr>
      <vt:lpstr>             Lets Try in VS Code                                            Link of the Code is in the description</vt:lpstr>
      <vt:lpstr>Please Like, Share and Subscribe to my                   Youtube Channel abhinavbansal349@gmail.com f20191293@hyderabad.bits-pilani.ac.in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</cp:revision>
  <dcterms:created xsi:type="dcterms:W3CDTF">2020-07-06T09:38:16Z</dcterms:created>
  <dcterms:modified xsi:type="dcterms:W3CDTF">2020-07-06T17:39:07Z</dcterms:modified>
</cp:coreProperties>
</file>