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5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02D6A-11ED-E8B0-49B2-95ABA870384F}" v="4" dt="2020-07-08T19:48:40.939"/>
    <p1510:client id="{45C48B8A-31AB-5D20-76C2-7E2A722D77E0}" v="28" dt="2020-07-07T11:16:28.386"/>
    <p1510:client id="{4D347E68-BBEF-CEAA-91E2-5BBD2EBA71DF}" v="220" dt="2020-07-07T11:15:29.342"/>
    <p1510:client id="{64CB3BAC-FA7E-4C19-57A0-FC3E9105A2AC}" v="38" dt="2020-07-07T11:29:07.827"/>
    <p1510:client id="{743B404A-145B-077F-B2E3-6FCC35AC35A8}" v="15" dt="2020-07-07T11:17:59.196"/>
    <p1510:client id="{80C9B2EC-1728-E9D3-FFFC-A9DFF79B0773}" v="32" dt="2020-07-07T11:19:48.533"/>
    <p1510:client id="{98825EAD-60E6-F080-4376-D0D3E8577CD4}" v="86" dt="2020-07-07T11:23:46.302"/>
    <p1510:client id="{A42794E5-B4E2-5678-978D-34FF49188660}" v="2" dt="2020-07-07T11:16:4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8914" y="-11114"/>
            <a:ext cx="12230913" cy="6869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This example is to refresh or revise about what we had studied till now.</a:t>
            </a:r>
          </a:p>
        </p:txBody>
      </p:sp>
    </p:spTree>
    <p:extLst>
      <p:ext uri="{BB962C8B-B14F-4D97-AF65-F5344CB8AC3E}">
        <p14:creationId xmlns:p14="http://schemas.microsoft.com/office/powerpoint/2010/main" val="2940887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EE6C7-680A-4B69-93B4-18F477E61C12}"/>
              </a:ext>
            </a:extLst>
          </p:cNvPr>
          <p:cNvSpPr txBox="1"/>
          <p:nvPr/>
        </p:nvSpPr>
        <p:spPr>
          <a:xfrm>
            <a:off x="1242562" y="1097948"/>
            <a:ext cx="977362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ea typeface="+mn-lt"/>
                <a:cs typeface="+mn-lt"/>
              </a:rPr>
              <a:t>Write a program to extract the username from their email address stored in a list</a:t>
            </a:r>
          </a:p>
          <a:p>
            <a:endParaRPr lang="en-GB" sz="2800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Example:</a:t>
            </a:r>
          </a:p>
          <a:p>
            <a:r>
              <a:rPr lang="en-GB" sz="2800">
                <a:ea typeface="+mn-lt"/>
                <a:cs typeface="+mn-lt"/>
              </a:rPr>
              <a:t>data = 'From </a:t>
            </a:r>
            <a:r>
              <a:rPr lang="en-GB" sz="2800">
                <a:ea typeface="+mn-lt"/>
                <a:cs typeface="+mn-lt"/>
                <a:hlinkClick r:id="rId2"/>
              </a:rPr>
              <a:t>stephen.marquard@gmail.com</a:t>
            </a:r>
            <a:r>
              <a:rPr lang="en-GB" sz="2800">
                <a:ea typeface="+mn-lt"/>
                <a:cs typeface="+mn-lt"/>
              </a:rPr>
              <a:t> Sat Jan  5 09:14:16 2020'</a:t>
            </a:r>
          </a:p>
          <a:p>
            <a:r>
              <a:rPr lang="en-GB" sz="2800">
                <a:ea typeface="+mn-lt"/>
                <a:cs typeface="+mn-lt"/>
              </a:rPr>
              <a:t>Output :</a:t>
            </a:r>
          </a:p>
          <a:p>
            <a:r>
              <a:rPr lang="en-GB" sz="28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stephen.marquard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             Lets Try in VS Code</a:t>
            </a:r>
            <a:br>
              <a:rPr lang="en-US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1949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1" y="1226102"/>
            <a:ext cx="9058019" cy="3685152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Please Like, Share and Subscribe to my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                  Youtube Channel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2"/>
              </a:rPr>
              <a:t>abhinavbansal349@gmail.com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3"/>
              </a:rPr>
              <a:t>f20191293@hyderabad.bits-pilani.ac.</a:t>
            </a: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endParaRPr lang="en-GB" sz="4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89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SavonVTI</vt:lpstr>
      <vt:lpstr>Worked Example 5</vt:lpstr>
      <vt:lpstr>PowerPoint Presentation</vt:lpstr>
      <vt:lpstr>             Lets Try in VS Code                                            Link of the Code is in the description</vt:lpstr>
      <vt:lpstr>Please Like, Share and Subscribe to my                   Youtube 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2020-07-07T10:34:52Z</dcterms:created>
  <dcterms:modified xsi:type="dcterms:W3CDTF">2020-07-08T19:48:48Z</dcterms:modified>
</cp:coreProperties>
</file>