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8" r:id="rId3"/>
    <p:sldId id="259" r:id="rId4"/>
    <p:sldId id="260" r:id="rId5"/>
    <p:sldId id="261" r:id="rId6"/>
    <p:sldId id="262" r:id="rId7"/>
    <p:sldId id="263"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E9389-FB20-D484-66CB-07E3B32F31F3}" v="154" dt="2020-07-08T12:51:36.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7/8/2020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2916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1164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7/8/2020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9979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3459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95727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52068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9297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6265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7/8/2020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5914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4671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115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08/07/2020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3836726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mailto:f20191293@hyderabad.bits-pilani.ac.in" TargetMode="External"/><Relationship Id="rId2" Type="http://schemas.openxmlformats.org/officeDocument/2006/relationships/hyperlink" Target="mailto:abhinavbansal349@gmail.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427D51-3142-4211-8AF0-C2C9C701286E}"/>
              </a:ext>
            </a:extLst>
          </p:cNvPr>
          <p:cNvPicPr>
            <a:picLocks noChangeAspect="1"/>
          </p:cNvPicPr>
          <p:nvPr/>
        </p:nvPicPr>
        <p:blipFill rotWithShape="1">
          <a:blip r:embed="rId2"/>
          <a:srcRect b="15730"/>
          <a:stretch/>
        </p:blipFill>
        <p:spPr>
          <a:xfrm>
            <a:off x="-38914" y="-11114"/>
            <a:ext cx="12230913" cy="6869114"/>
          </a:xfrm>
          <a:prstGeom prst="rect">
            <a:avLst/>
          </a:prstGeom>
        </p:spPr>
      </p:pic>
      <p:sp>
        <p:nvSpPr>
          <p:cNvPr id="18"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alpha val="30000"/>
            </a:schemeClr>
          </a:solidFill>
          <a:ln w="6350" cap="sq" cmpd="sng" algn="ctr">
            <a:noFill/>
            <a:prstDash val="solid"/>
            <a:miter lim="800000"/>
          </a:ln>
          <a:effectLst/>
        </p:spPr>
      </p:sp>
      <p:sp>
        <p:nvSpPr>
          <p:cNvPr id="20" name="Rectangle 19">
            <a:extLst>
              <a:ext uri="{FF2B5EF4-FFF2-40B4-BE49-F238E27FC236}">
                <a16:creationId xmlns:a16="http://schemas.microsoft.com/office/drawing/2014/main" id="{7990846F-3F1A-44C0-89BC-2CEB1E8F5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rgbClr val="21B854">
              <a:alpha val="40000"/>
            </a:srgbClr>
          </a:solidFill>
          <a:ln w="6350" cap="sq" cmpd="sng" algn="ctr">
            <a:noFill/>
            <a:prstDash val="solid"/>
            <a:miter lim="800000"/>
          </a:ln>
          <a:effectLst/>
        </p:spPr>
      </p:sp>
      <p:sp>
        <p:nvSpPr>
          <p:cNvPr id="22" name="Rectangle 2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466524" y="1340361"/>
            <a:ext cx="3729162" cy="3341700"/>
          </a:xfrm>
        </p:spPr>
        <p:txBody>
          <a:bodyPr>
            <a:normAutofit/>
          </a:bodyPr>
          <a:lstStyle/>
          <a:p>
            <a:r>
              <a:rPr lang="en-GB" sz="3600" dirty="0">
                <a:solidFill>
                  <a:schemeClr val="tx1"/>
                </a:solidFill>
                <a:cs typeface="Calibri Light"/>
              </a:rPr>
              <a:t>Worked Example</a:t>
            </a:r>
            <a:endParaRPr lang="en-GB" sz="3600" dirty="0">
              <a:solidFill>
                <a:schemeClr val="tx1"/>
              </a:solidFill>
            </a:endParaRPr>
          </a:p>
          <a:p>
            <a:r>
              <a:rPr lang="en-GB" sz="3600">
                <a:solidFill>
                  <a:schemeClr val="tx1"/>
                </a:solidFill>
                <a:cs typeface="Calibri Light"/>
              </a:rPr>
              <a:t>6</a:t>
            </a:r>
            <a:endParaRPr lang="en-GB" sz="3600" dirty="0">
              <a:solidFill>
                <a:schemeClr val="tx1"/>
              </a:solidFill>
              <a:cs typeface="Calibri Light"/>
            </a:endParaRPr>
          </a:p>
        </p:txBody>
      </p:sp>
      <p:sp>
        <p:nvSpPr>
          <p:cNvPr id="3" name="Subtitle 2"/>
          <p:cNvSpPr>
            <a:spLocks noGrp="1"/>
          </p:cNvSpPr>
          <p:nvPr>
            <p:ph type="subTitle" idx="1"/>
          </p:nvPr>
        </p:nvSpPr>
        <p:spPr>
          <a:xfrm>
            <a:off x="434284" y="4731476"/>
            <a:ext cx="3793642" cy="970905"/>
          </a:xfrm>
        </p:spPr>
        <p:txBody>
          <a:bodyPr vert="horz" lIns="91440" tIns="45720" rIns="91440" bIns="45720" rtlCol="0">
            <a:normAutofit/>
          </a:bodyPr>
          <a:lstStyle/>
          <a:p>
            <a:pPr>
              <a:spcAft>
                <a:spcPts val="600"/>
              </a:spcAft>
            </a:pPr>
            <a:r>
              <a:rPr lang="en-GB">
                <a:solidFill>
                  <a:schemeClr val="tx1"/>
                </a:solidFill>
              </a:rPr>
              <a:t>This example is to refresh or revise about what we had studied till now.</a:t>
            </a:r>
          </a:p>
        </p:txBody>
      </p:sp>
    </p:spTree>
    <p:extLst>
      <p:ext uri="{BB962C8B-B14F-4D97-AF65-F5344CB8AC3E}">
        <p14:creationId xmlns:p14="http://schemas.microsoft.com/office/powerpoint/2010/main" val="650137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4" name="Title 3">
            <a:extLst>
              <a:ext uri="{FF2B5EF4-FFF2-40B4-BE49-F238E27FC236}">
                <a16:creationId xmlns:a16="http://schemas.microsoft.com/office/drawing/2014/main" id="{F9B87CD0-CA3E-45DC-BF74-7E6F21777E36}"/>
              </a:ext>
            </a:extLst>
          </p:cNvPr>
          <p:cNvSpPr>
            <a:spLocks noGrp="1"/>
          </p:cNvSpPr>
          <p:nvPr>
            <p:ph type="title"/>
          </p:nvPr>
        </p:nvSpPr>
        <p:spPr>
          <a:xfrm>
            <a:off x="1066800" y="642594"/>
            <a:ext cx="10058400" cy="2837542"/>
          </a:xfrm>
        </p:spPr>
        <p:txBody>
          <a:bodyPr vert="horz" lIns="91440" tIns="45720" rIns="91440" bIns="45720" rtlCol="0" anchor="ctr">
            <a:noAutofit/>
          </a:bodyPr>
          <a:lstStyle/>
          <a:p>
            <a:r>
              <a:rPr lang="en-GB" sz="2800">
                <a:ea typeface="+mj-lt"/>
                <a:cs typeface="+mj-lt"/>
              </a:rPr>
              <a:t>Write a program that prompts for a file name, then opens that file and reads through the file, and print the contents of the file in upper case. Use the file </a:t>
            </a:r>
            <a:r>
              <a:rPr lang="en-GB" sz="2800" b="1">
                <a:ea typeface="+mj-lt"/>
                <a:cs typeface="+mj-lt"/>
              </a:rPr>
              <a:t>words.txt</a:t>
            </a:r>
            <a:r>
              <a:rPr lang="en-GB" sz="2800">
                <a:ea typeface="+mj-lt"/>
                <a:cs typeface="+mj-lt"/>
              </a:rPr>
              <a:t> to produce the output below.</a:t>
            </a:r>
            <a:endParaRPr lang="en-US" sz="2800"/>
          </a:p>
          <a:p>
            <a:r>
              <a:rPr lang="en-GB" sz="2800">
                <a:ea typeface="+mj-lt"/>
                <a:cs typeface="+mj-lt"/>
              </a:rPr>
              <a:t>You can download the sample data at the link given in the description</a:t>
            </a:r>
            <a:endParaRPr lang="en-GB" sz="2800"/>
          </a:p>
        </p:txBody>
      </p:sp>
    </p:spTree>
    <p:extLst>
      <p:ext uri="{BB962C8B-B14F-4D97-AF65-F5344CB8AC3E}">
        <p14:creationId xmlns:p14="http://schemas.microsoft.com/office/powerpoint/2010/main" val="4485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0846E15-F511-461B-83DB-10EA260A71E7}"/>
              </a:ext>
            </a:extLst>
          </p:cNvPr>
          <p:cNvSpPr>
            <a:spLocks noGrp="1"/>
          </p:cNvSpPr>
          <p:nvPr>
            <p:ph type="title"/>
          </p:nvPr>
        </p:nvSpPr>
        <p:spPr>
          <a:xfrm>
            <a:off x="1175512" y="870132"/>
            <a:ext cx="9792208" cy="4875428"/>
          </a:xfrm>
        </p:spPr>
        <p:txBody>
          <a:bodyPr>
            <a:normAutofit/>
          </a:bodyPr>
          <a:lstStyle/>
          <a:p>
            <a:r>
              <a:rPr lang="en-GB">
                <a:solidFill>
                  <a:srgbClr val="FF0000"/>
                </a:solidFill>
              </a:rPr>
              <a:t>             Lets Try in VS Code</a:t>
            </a:r>
            <a:br>
              <a:rPr lang="en-US"/>
            </a:br>
            <a:r>
              <a:rPr lang="en-GB">
                <a:solidFill>
                  <a:srgbClr val="FF0000"/>
                </a:solidFill>
              </a:rPr>
              <a:t> </a:t>
            </a:r>
            <a:br>
              <a:rPr lang="en-GB">
                <a:solidFill>
                  <a:srgbClr val="FF0000"/>
                </a:solidFill>
              </a:rPr>
            </a:br>
            <a:r>
              <a:rPr lang="en-GB" sz="2000">
                <a:solidFill>
                  <a:srgbClr val="FF0000"/>
                </a:solidFill>
              </a:rPr>
              <a:t>                                         </a:t>
            </a:r>
            <a:r>
              <a:rPr lang="en-GB" sz="2200">
                <a:solidFill>
                  <a:srgbClr val="0070C0"/>
                </a:solidFill>
              </a:rPr>
              <a:t>Link of the Code is in the description</a:t>
            </a:r>
          </a:p>
        </p:txBody>
      </p:sp>
    </p:spTree>
    <p:extLst>
      <p:ext uri="{BB962C8B-B14F-4D97-AF65-F5344CB8AC3E}">
        <p14:creationId xmlns:p14="http://schemas.microsoft.com/office/powerpoint/2010/main" val="96599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3" name="TextBox 2">
            <a:extLst>
              <a:ext uri="{FF2B5EF4-FFF2-40B4-BE49-F238E27FC236}">
                <a16:creationId xmlns:a16="http://schemas.microsoft.com/office/drawing/2014/main" id="{12538E76-65A8-4590-906F-B34DFAC6D801}"/>
              </a:ext>
            </a:extLst>
          </p:cNvPr>
          <p:cNvSpPr txBox="1"/>
          <p:nvPr/>
        </p:nvSpPr>
        <p:spPr>
          <a:xfrm>
            <a:off x="1182914" y="820057"/>
            <a:ext cx="9143999"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ea typeface="+mn-lt"/>
                <a:cs typeface="+mn-lt"/>
              </a:rPr>
              <a:t>Write a program that prompts for a file name, then opens that file and reads through the file, looking for lines of the form:</a:t>
            </a:r>
            <a:endParaRPr lang="en-US" sz="2800" dirty="0">
              <a:ea typeface="+mn-lt"/>
              <a:cs typeface="+mn-lt"/>
            </a:endParaRPr>
          </a:p>
          <a:p>
            <a:endParaRPr lang="en-GB" sz="2800" dirty="0">
              <a:ea typeface="+mn-lt"/>
              <a:cs typeface="+mn-lt"/>
            </a:endParaRPr>
          </a:p>
          <a:p>
            <a:r>
              <a:rPr lang="en-GB" sz="2800" dirty="0">
                <a:ea typeface="+mn-lt"/>
                <a:cs typeface="+mn-lt"/>
              </a:rPr>
              <a:t>X-DSPAM-Confidence:    0.8475</a:t>
            </a:r>
            <a:endParaRPr lang="en-US" sz="2800" dirty="0">
              <a:ea typeface="+mn-lt"/>
              <a:cs typeface="+mn-lt"/>
            </a:endParaRPr>
          </a:p>
          <a:p>
            <a:r>
              <a:rPr lang="en-GB" sz="2800" dirty="0">
                <a:ea typeface="+mn-lt"/>
                <a:cs typeface="+mn-lt"/>
              </a:rPr>
              <a:t>
Count these lines and extract the floating point values from each of the lines and compute the average of those values and produce an output as shown below. Do not use the sum() function or a variable named sum in your solution.</a:t>
            </a:r>
            <a:endParaRPr lang="en-US" sz="2800"/>
          </a:p>
          <a:p>
            <a:r>
              <a:rPr lang="en-GB" sz="2800" dirty="0">
                <a:ea typeface="+mn-lt"/>
                <a:cs typeface="+mn-lt"/>
              </a:rPr>
              <a:t>You can download the sample data at link given in the description when you are testing below enter </a:t>
            </a:r>
            <a:r>
              <a:rPr lang="en-GB" sz="2800" b="1" dirty="0">
                <a:ea typeface="+mn-lt"/>
                <a:cs typeface="+mn-lt"/>
              </a:rPr>
              <a:t>mbox-short.txt</a:t>
            </a:r>
            <a:r>
              <a:rPr lang="en-GB" sz="2800" dirty="0">
                <a:ea typeface="+mn-lt"/>
                <a:cs typeface="+mn-lt"/>
              </a:rPr>
              <a:t> as the file name.</a:t>
            </a:r>
            <a:endParaRPr lang="en-GB" sz="2800" dirty="0"/>
          </a:p>
          <a:p>
            <a:pPr algn="l"/>
            <a:endParaRPr lang="en-GB" sz="2800" dirty="0"/>
          </a:p>
        </p:txBody>
      </p:sp>
    </p:spTree>
    <p:extLst>
      <p:ext uri="{BB962C8B-B14F-4D97-AF65-F5344CB8AC3E}">
        <p14:creationId xmlns:p14="http://schemas.microsoft.com/office/powerpoint/2010/main" val="312002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0846E15-F511-461B-83DB-10EA260A71E7}"/>
              </a:ext>
            </a:extLst>
          </p:cNvPr>
          <p:cNvSpPr>
            <a:spLocks noGrp="1"/>
          </p:cNvSpPr>
          <p:nvPr>
            <p:ph type="title"/>
          </p:nvPr>
        </p:nvSpPr>
        <p:spPr>
          <a:xfrm>
            <a:off x="1175512" y="870132"/>
            <a:ext cx="9792208" cy="4875428"/>
          </a:xfrm>
        </p:spPr>
        <p:txBody>
          <a:bodyPr>
            <a:normAutofit/>
          </a:bodyPr>
          <a:lstStyle/>
          <a:p>
            <a:r>
              <a:rPr lang="en-GB">
                <a:solidFill>
                  <a:srgbClr val="FF0000"/>
                </a:solidFill>
              </a:rPr>
              <a:t>             Lets Try in VS Code</a:t>
            </a:r>
            <a:br>
              <a:rPr lang="en-US"/>
            </a:br>
            <a:r>
              <a:rPr lang="en-GB">
                <a:solidFill>
                  <a:srgbClr val="FF0000"/>
                </a:solidFill>
              </a:rPr>
              <a:t> </a:t>
            </a:r>
            <a:br>
              <a:rPr lang="en-GB">
                <a:solidFill>
                  <a:srgbClr val="FF0000"/>
                </a:solidFill>
              </a:rPr>
            </a:br>
            <a:r>
              <a:rPr lang="en-GB" sz="2000">
                <a:solidFill>
                  <a:srgbClr val="FF0000"/>
                </a:solidFill>
              </a:rPr>
              <a:t>                                         </a:t>
            </a:r>
            <a:r>
              <a:rPr lang="en-GB" sz="2200">
                <a:solidFill>
                  <a:srgbClr val="0070C0"/>
                </a:solidFill>
              </a:rPr>
              <a:t>Link of the Code is in the description</a:t>
            </a:r>
          </a:p>
        </p:txBody>
      </p:sp>
    </p:spTree>
    <p:extLst>
      <p:ext uri="{BB962C8B-B14F-4D97-AF65-F5344CB8AC3E}">
        <p14:creationId xmlns:p14="http://schemas.microsoft.com/office/powerpoint/2010/main" val="21444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0846E15-F511-461B-83DB-10EA260A71E7}"/>
              </a:ext>
            </a:extLst>
          </p:cNvPr>
          <p:cNvSpPr>
            <a:spLocks noGrp="1"/>
          </p:cNvSpPr>
          <p:nvPr>
            <p:ph type="title"/>
          </p:nvPr>
        </p:nvSpPr>
        <p:spPr>
          <a:xfrm>
            <a:off x="1909701" y="1226102"/>
            <a:ext cx="9058019" cy="3685152"/>
          </a:xfrm>
        </p:spPr>
        <p:txBody>
          <a:bodyPr>
            <a:normAutofit/>
          </a:bodyPr>
          <a:lstStyle/>
          <a:p>
            <a:r>
              <a:rPr lang="en-GB" sz="4400">
                <a:solidFill>
                  <a:srgbClr val="FF0000"/>
                </a:solidFill>
                <a:ea typeface="+mj-lt"/>
                <a:cs typeface="+mj-lt"/>
              </a:rPr>
              <a:t>Please Like, Share and Subscribe to my</a:t>
            </a:r>
            <a:br>
              <a:rPr lang="en-GB" sz="4400">
                <a:ea typeface="+mj-lt"/>
                <a:cs typeface="+mj-lt"/>
              </a:rPr>
            </a:br>
            <a:r>
              <a:rPr lang="en-GB" sz="4400">
                <a:solidFill>
                  <a:srgbClr val="FF0000"/>
                </a:solidFill>
                <a:ea typeface="+mj-lt"/>
                <a:cs typeface="+mj-lt"/>
              </a:rPr>
              <a:t>                  Youtube Channel</a:t>
            </a:r>
            <a:br>
              <a:rPr lang="en-GB" sz="4400">
                <a:ea typeface="+mj-lt"/>
                <a:cs typeface="+mj-lt"/>
              </a:rPr>
            </a:br>
            <a:r>
              <a:rPr lang="en-GB" sz="4400">
                <a:solidFill>
                  <a:srgbClr val="FF0000"/>
                </a:solidFill>
                <a:ea typeface="+mj-lt"/>
                <a:cs typeface="+mj-lt"/>
                <a:hlinkClick r:id="rId2"/>
              </a:rPr>
              <a:t>abhinavbansal349@gmail.com</a:t>
            </a:r>
            <a:br>
              <a:rPr lang="en-GB" sz="4400">
                <a:ea typeface="+mj-lt"/>
                <a:cs typeface="+mj-lt"/>
              </a:rPr>
            </a:br>
            <a:r>
              <a:rPr lang="en-GB" sz="4400">
                <a:solidFill>
                  <a:srgbClr val="FF0000"/>
                </a:solidFill>
                <a:ea typeface="+mj-lt"/>
                <a:cs typeface="+mj-lt"/>
                <a:hlinkClick r:id="rId3"/>
              </a:rPr>
              <a:t>f20191293@hyderabad.bits-pilani.ac.</a:t>
            </a:r>
            <a:r>
              <a:rPr lang="en-GB" sz="4400">
                <a:solidFill>
                  <a:srgbClr val="FF0000"/>
                </a:solidFill>
                <a:ea typeface="+mj-lt"/>
                <a:cs typeface="+mj-lt"/>
                <a:hlinkClick r:id="rId3">
                  <a:extLst>
                    <a:ext uri="{A12FA001-AC4F-418D-AE19-62706E023703}">
                      <ahyp:hlinkClr xmlns:ahyp="http://schemas.microsoft.com/office/drawing/2018/hyperlinkcolor" val="tx"/>
                    </a:ext>
                  </a:extLst>
                </a:hlinkClick>
              </a:rPr>
              <a:t>in</a:t>
            </a:r>
            <a:endParaRPr lang="en-GB" sz="4400">
              <a:ea typeface="+mj-lt"/>
              <a:cs typeface="+mj-lt"/>
            </a:endParaRPr>
          </a:p>
        </p:txBody>
      </p:sp>
    </p:spTree>
    <p:extLst>
      <p:ext uri="{BB962C8B-B14F-4D97-AF65-F5344CB8AC3E}">
        <p14:creationId xmlns:p14="http://schemas.microsoft.com/office/powerpoint/2010/main" val="339310791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VTI">
  <a:themeElements>
    <a:clrScheme name="AnalogousFromDarkSeedLeftStep">
      <a:dk1>
        <a:srgbClr val="000000"/>
      </a:dk1>
      <a:lt1>
        <a:srgbClr val="FFFFFF"/>
      </a:lt1>
      <a:dk2>
        <a:srgbClr val="3E3823"/>
      </a:dk2>
      <a:lt2>
        <a:srgbClr val="E8E2E6"/>
      </a:lt2>
      <a:accent1>
        <a:srgbClr val="21B854"/>
      </a:accent1>
      <a:accent2>
        <a:srgbClr val="21BB14"/>
      </a:accent2>
      <a:accent3>
        <a:srgbClr val="68B320"/>
      </a:accent3>
      <a:accent4>
        <a:srgbClr val="9BA912"/>
      </a:accent4>
      <a:accent5>
        <a:srgbClr val="CF9825"/>
      </a:accent5>
      <a:accent6>
        <a:srgbClr val="D54817"/>
      </a:accent6>
      <a:hlink>
        <a:srgbClr val="918230"/>
      </a:hlink>
      <a:folHlink>
        <a:srgbClr val="828282"/>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SavonVTI</vt:lpstr>
      <vt:lpstr>Worked Example 6</vt:lpstr>
      <vt:lpstr>Write a program that prompts for a file name, then opens that file and reads through the file, and print the contents of the file in upper case. Use the file words.txt to produce the output below. You can download the sample data at the link given in the description</vt:lpstr>
      <vt:lpstr>             Lets Try in VS Code                                            Link of the Code is in the description</vt:lpstr>
      <vt:lpstr>PowerPoint Presentation</vt:lpstr>
      <vt:lpstr>             Lets Try in VS Code                                            Link of the Code is in the description</vt:lpstr>
      <vt:lpstr>Please Like, Share and Subscribe to my                   Youtube Channel abhinavbansal349@gmail.com f20191293@hyderabad.bits-pilani.ac.in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cp:revision>
  <dcterms:created xsi:type="dcterms:W3CDTF">2020-07-08T12:28:34Z</dcterms:created>
  <dcterms:modified xsi:type="dcterms:W3CDTF">2020-07-08T12:52:21Z</dcterms:modified>
</cp:coreProperties>
</file>