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6D3DB-59B1-C494-3758-8748E4F51AD1}" v="15" dt="2020-07-10T17:33:46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7/10/2020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8914" y="-11114"/>
            <a:ext cx="12230913" cy="6869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8</a:t>
            </a:r>
            <a:endParaRPr lang="en-GB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This example is to refresh or revise about what we had studied till now.</a:t>
            </a:r>
          </a:p>
        </p:txBody>
      </p:sp>
    </p:spTree>
    <p:extLst>
      <p:ext uri="{BB962C8B-B14F-4D97-AF65-F5344CB8AC3E}">
        <p14:creationId xmlns:p14="http://schemas.microsoft.com/office/powerpoint/2010/main" val="298212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D1D11-A01D-45F6-9680-B963383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98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>
                <a:ea typeface="+mj-lt"/>
                <a:cs typeface="+mj-lt"/>
              </a:rPr>
              <a:t>Write a program to read through the </a:t>
            </a:r>
            <a:r>
              <a:rPr lang="en-GB" sz="2800" b="1">
                <a:ea typeface="+mj-lt"/>
                <a:cs typeface="+mj-lt"/>
              </a:rPr>
              <a:t>mbox-short.txt</a:t>
            </a:r>
            <a:r>
              <a:rPr lang="en-GB" sz="2800">
                <a:ea typeface="+mj-lt"/>
                <a:cs typeface="+mj-lt"/>
              </a:rPr>
              <a:t> and figure out who has sent the greatest number of mail messages. The program looks for 'From ' lines and takes the second word of those lines as the person who sent the mail. The program creates a Python dictionary that maps the sender's mail address to a count of the number of times they appear in the file. After the dictionary is produced, the program reads through the dictionary using a maximum loop to find the most prolific committer.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89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             Lets Try in VS Code</a:t>
            </a:r>
            <a:br>
              <a:rPr lang="en-US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27460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1" y="1226102"/>
            <a:ext cx="9058019" cy="3685152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Please Like, Share and Subscribe to my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                  Youtube Channel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2"/>
              </a:rPr>
              <a:t>abhinavbansal349@gmail.com</a:t>
            </a:r>
            <a:br>
              <a:rPr lang="en-GB" sz="440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3"/>
              </a:rPr>
              <a:t>f20191293@hyderabad.bits-pilani.ac.</a:t>
            </a:r>
            <a:r>
              <a:rPr lang="en-GB" sz="4400">
                <a:solidFill>
                  <a:srgbClr val="FF0000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endParaRPr lang="en-GB" sz="4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119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SavonVTI</vt:lpstr>
      <vt:lpstr>Worked Example 8</vt:lpstr>
      <vt:lpstr>Write a program to read through the mbox-short.txt and figure out who has sent the greatest number of mail messages. The program looks for 'From ' lines and takes the second word of those lines as the person who sent the mail. The program creates a Python dictionary that maps the sender's mail address to a count of the number of times they appear in the file. After the dictionary is produced, the program reads through the dictionary using a maximum loop to find the most prolific committer.</vt:lpstr>
      <vt:lpstr>             Lets Try in VS Code                                            Link of the Code is in the description</vt:lpstr>
      <vt:lpstr>Please Like, Share and Subscribe to my                   Youtube 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2020-07-10T17:30:41Z</dcterms:created>
  <dcterms:modified xsi:type="dcterms:W3CDTF">2020-07-10T17:34:31Z</dcterms:modified>
</cp:coreProperties>
</file>