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BF234-B816-DA80-59C3-0653D8F4021B}" v="24" dt="2020-07-15T16:07:03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7/15/2020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8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7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914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1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f20191293@hyderabad.bits-pilani.ac.in" TargetMode="External"/><Relationship Id="rId2" Type="http://schemas.openxmlformats.org/officeDocument/2006/relationships/hyperlink" Target="mailto:abhinavbansal349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27D51-3142-4211-8AF0-C2C9C701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8914" y="-11114"/>
            <a:ext cx="12230913" cy="68691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21B854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  <a:cs typeface="Calibri Light"/>
              </a:rPr>
              <a:t>Worked Example</a:t>
            </a:r>
            <a:endParaRPr lang="en-GB" sz="3600" dirty="0">
              <a:solidFill>
                <a:schemeClr val="tx1"/>
              </a:solidFill>
            </a:endParaRPr>
          </a:p>
          <a:p>
            <a:r>
              <a:rPr lang="en-GB" sz="3600">
                <a:solidFill>
                  <a:schemeClr val="tx1"/>
                </a:solidFill>
                <a:cs typeface="Calibri Light"/>
              </a:rPr>
              <a:t>8</a:t>
            </a:r>
            <a:endParaRPr lang="en-GB" sz="3600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/>
                </a:solidFill>
              </a:rPr>
              <a:t>This example is to refresh or revise about what we had studied till now.</a:t>
            </a:r>
          </a:p>
        </p:txBody>
      </p:sp>
    </p:spTree>
    <p:extLst>
      <p:ext uri="{BB962C8B-B14F-4D97-AF65-F5344CB8AC3E}">
        <p14:creationId xmlns:p14="http://schemas.microsoft.com/office/powerpoint/2010/main" val="380188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C745CA-BBC7-4138-A55F-1754434A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53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3000">
                <a:ea typeface="+mj-lt"/>
                <a:cs typeface="+mj-lt"/>
              </a:rPr>
              <a:t>Write a program to read through the </a:t>
            </a:r>
            <a:r>
              <a:rPr lang="en-GB" sz="3000" b="1">
                <a:ea typeface="+mj-lt"/>
                <a:cs typeface="+mj-lt"/>
              </a:rPr>
              <a:t>mbox-short.txt</a:t>
            </a:r>
            <a:r>
              <a:rPr lang="en-GB" sz="3000">
                <a:ea typeface="+mj-lt"/>
                <a:cs typeface="+mj-lt"/>
              </a:rPr>
              <a:t> and figure out the distribution by hour of the day for each of the messages. You can pull the hour out from the 'From ' line by finding the time and then splitting the string a second time using a colon.</a:t>
            </a:r>
            <a:br>
              <a:rPr lang="en-GB" sz="3000">
                <a:ea typeface="+mj-lt"/>
                <a:cs typeface="+mj-lt"/>
              </a:rPr>
            </a:br>
            <a:br>
              <a:rPr lang="en-GB" sz="3000">
                <a:ea typeface="+mj-lt"/>
                <a:cs typeface="+mj-lt"/>
              </a:rPr>
            </a:br>
            <a:r>
              <a:rPr lang="en-GB" sz="3000">
                <a:ea typeface="+mj-lt"/>
                <a:cs typeface="+mj-lt"/>
              </a:rPr>
              <a:t>From stephen.marquard@uct.ac.za Sat Jan  5 </a:t>
            </a:r>
            <a:r>
              <a:rPr lang="en-GB" sz="3000" b="1">
                <a:ea typeface="+mj-lt"/>
                <a:cs typeface="+mj-lt"/>
              </a:rPr>
              <a:t>09</a:t>
            </a:r>
            <a:r>
              <a:rPr lang="en-GB" sz="3000">
                <a:ea typeface="+mj-lt"/>
                <a:cs typeface="+mj-lt"/>
              </a:rPr>
              <a:t>:14:16 2008
</a:t>
            </a:r>
            <a:br>
              <a:rPr lang="en-GB" sz="3000">
                <a:ea typeface="+mj-lt"/>
                <a:cs typeface="+mj-lt"/>
              </a:rPr>
            </a:br>
            <a:r>
              <a:rPr lang="en-GB" sz="3000">
                <a:ea typeface="+mj-lt"/>
                <a:cs typeface="+mj-lt"/>
              </a:rPr>
              <a:t>Once you have accumulated the counts for each hour, print out the counts, sorted by hour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6687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0000"/>
                </a:solidFill>
              </a:rPr>
              <a:t>             Lets Try in VS Code</a:t>
            </a:r>
            <a:br>
              <a:rPr lang="en-US"/>
            </a:br>
            <a:r>
              <a:rPr lang="en-GB">
                <a:solidFill>
                  <a:srgbClr val="FF0000"/>
                </a:solidFill>
              </a:rPr>
              <a:t> </a:t>
            </a:r>
            <a:br>
              <a:rPr lang="en-GB">
                <a:solidFill>
                  <a:srgbClr val="FF0000"/>
                </a:solidFill>
              </a:rPr>
            </a:br>
            <a:r>
              <a:rPr lang="en-GB" sz="2000">
                <a:solidFill>
                  <a:srgbClr val="FF0000"/>
                </a:solidFill>
              </a:rPr>
              <a:t>                                         </a:t>
            </a:r>
            <a:r>
              <a:rPr lang="en-GB" sz="2200">
                <a:solidFill>
                  <a:srgbClr val="0070C0"/>
                </a:solidFill>
              </a:rPr>
              <a:t>Link of the Code is in the description</a:t>
            </a:r>
          </a:p>
        </p:txBody>
      </p:sp>
    </p:spTree>
    <p:extLst>
      <p:ext uri="{BB962C8B-B14F-4D97-AF65-F5344CB8AC3E}">
        <p14:creationId xmlns:p14="http://schemas.microsoft.com/office/powerpoint/2010/main" val="17823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1" y="1226102"/>
            <a:ext cx="9058019" cy="3685152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FF0000"/>
                </a:solidFill>
                <a:ea typeface="+mj-lt"/>
                <a:cs typeface="+mj-lt"/>
              </a:rPr>
              <a:t>Please Like, Share and Subscribe to my</a:t>
            </a:r>
            <a:br>
              <a:rPr lang="en-GB" sz="4400" dirty="0">
                <a:ea typeface="+mj-lt"/>
                <a:cs typeface="+mj-lt"/>
              </a:rPr>
            </a:br>
            <a:r>
              <a:rPr lang="en-GB" sz="4400" dirty="0">
                <a:solidFill>
                  <a:srgbClr val="FF0000"/>
                </a:solidFill>
                <a:ea typeface="+mj-lt"/>
                <a:cs typeface="+mj-lt"/>
              </a:rPr>
              <a:t>                  </a:t>
            </a:r>
            <a:r>
              <a:rPr lang="en-GB" sz="4400">
                <a:solidFill>
                  <a:srgbClr val="FF0000"/>
                </a:solidFill>
                <a:ea typeface="+mj-lt"/>
                <a:cs typeface="+mj-lt"/>
              </a:rPr>
              <a:t>YouTube</a:t>
            </a:r>
            <a:r>
              <a:rPr lang="en-GB" sz="4400" dirty="0">
                <a:solidFill>
                  <a:srgbClr val="FF0000"/>
                </a:solidFill>
                <a:ea typeface="+mj-lt"/>
                <a:cs typeface="+mj-lt"/>
              </a:rPr>
              <a:t> Channel</a:t>
            </a:r>
            <a:br>
              <a:rPr lang="en-GB" sz="4400" dirty="0">
                <a:ea typeface="+mj-lt"/>
                <a:cs typeface="+mj-lt"/>
              </a:rPr>
            </a:br>
            <a:r>
              <a:rPr lang="en-GB" sz="4400" dirty="0">
                <a:solidFill>
                  <a:srgbClr val="FF0000"/>
                </a:solidFill>
                <a:ea typeface="+mj-lt"/>
                <a:cs typeface="+mj-lt"/>
                <a:hlinkClick r:id="rId2"/>
              </a:rPr>
              <a:t>abhinavbansal349@gmail.com</a:t>
            </a:r>
            <a:br>
              <a:rPr lang="en-GB" sz="4400" dirty="0">
                <a:ea typeface="+mj-lt"/>
                <a:cs typeface="+mj-lt"/>
              </a:rPr>
            </a:br>
            <a:r>
              <a:rPr lang="en-GB" sz="4400" dirty="0">
                <a:solidFill>
                  <a:srgbClr val="FF0000"/>
                </a:solidFill>
                <a:ea typeface="+mj-lt"/>
                <a:cs typeface="+mj-lt"/>
                <a:hlinkClick r:id="rId3"/>
              </a:rPr>
              <a:t>f20191293@hyderabad.bits-pilani.ac.</a:t>
            </a:r>
            <a:r>
              <a:rPr lang="en-GB" sz="4400" dirty="0">
                <a:solidFill>
                  <a:srgbClr val="FF0000"/>
                </a:solidFill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endParaRPr lang="en-GB" sz="4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8797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E3823"/>
      </a:dk2>
      <a:lt2>
        <a:srgbClr val="E8E2E6"/>
      </a:lt2>
      <a:accent1>
        <a:srgbClr val="21B854"/>
      </a:accent1>
      <a:accent2>
        <a:srgbClr val="21BB14"/>
      </a:accent2>
      <a:accent3>
        <a:srgbClr val="68B320"/>
      </a:accent3>
      <a:accent4>
        <a:srgbClr val="9BA912"/>
      </a:accent4>
      <a:accent5>
        <a:srgbClr val="CF9825"/>
      </a:accent5>
      <a:accent6>
        <a:srgbClr val="D54817"/>
      </a:accent6>
      <a:hlink>
        <a:srgbClr val="918230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SavonVTI</vt:lpstr>
      <vt:lpstr>Worked Example 8</vt:lpstr>
      <vt:lpstr>Write a program to read through the mbox-short.txt and figure out the distribution by hour of the day for each of the messages. You can pull the hour out from the 'From ' line by finding the time and then splitting the string a second time using a colon.  From stephen.marquard@uct.ac.za Sat Jan  5 09:14:16 2008
 Once you have accumulated the counts for each hour, print out the counts, sorted by hour as shown below.</vt:lpstr>
      <vt:lpstr>             Lets Try in VS Code                                            Link of the Code is in the description</vt:lpstr>
      <vt:lpstr>Please Like, Share and Subscribe to my                   YouTube Channel abhinavbansal349@gmail.com f20191293@hyderabad.bits-pilani.ac.in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</cp:revision>
  <dcterms:created xsi:type="dcterms:W3CDTF">2020-07-15T16:03:41Z</dcterms:created>
  <dcterms:modified xsi:type="dcterms:W3CDTF">2020-07-15T16:07:31Z</dcterms:modified>
</cp:coreProperties>
</file>