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1E8F7-07DE-5662-AB10-8302A6A6D153}" v="369" dt="2020-07-03T07:23:50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6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9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91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427D51-3142-4211-8AF0-C2C9C7012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7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0846F-3F1A-44C0-89BC-2CEB1E8F5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rgbClr val="21B854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4" y="1340361"/>
            <a:ext cx="3729162" cy="33417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1"/>
                </a:solidFill>
                <a:cs typeface="Calibri Light"/>
              </a:rPr>
              <a:t>Worked Example</a:t>
            </a:r>
            <a:endParaRPr lang="en-GB" sz="3600">
              <a:solidFill>
                <a:schemeClr val="tx1"/>
              </a:solidFill>
            </a:endParaRPr>
          </a:p>
          <a:p>
            <a:r>
              <a:rPr lang="en-GB" dirty="0">
                <a:cs typeface="Calibri Light"/>
              </a:rPr>
              <a:t>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284" y="4731476"/>
            <a:ext cx="3793642" cy="970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This example is to refresh or revise about what we had studied till now.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42BF-C3C7-4F9A-9C89-B3B2F857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1135449"/>
            <a:ext cx="9792208" cy="4830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>
                <a:ea typeface="+mn-lt"/>
                <a:cs typeface="+mn-lt"/>
              </a:rPr>
              <a:t>Write a program to prompt for a score between 0.0 and 1.0. If the score is out of range, print an error message. If the score is between 0.0 and 1.0, print a grade using the following table:</a:t>
            </a:r>
          </a:p>
          <a:p>
            <a:pPr marL="0" indent="0">
              <a:buNone/>
            </a:pPr>
            <a:r>
              <a:rPr lang="en-GB" sz="2800" b="1" dirty="0"/>
              <a:t>  </a:t>
            </a:r>
            <a:r>
              <a:rPr lang="en-GB" sz="2800" dirty="0">
                <a:ea typeface="+mn-lt"/>
                <a:cs typeface="+mn-lt"/>
              </a:rPr>
              <a:t>Score   Grade
 &gt;= 0.9     A
 &gt;= 0.8     B
 &gt;= 0.7     C
 &gt;= 0.6     D
 &lt; 0.6        F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75457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42BF-C3C7-4F9A-9C89-B3B2F857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663735"/>
            <a:ext cx="9792208" cy="56358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+mn-lt"/>
                <a:cs typeface="+mn-lt"/>
              </a:rPr>
              <a:t>Enter score: 0.95
A</a:t>
            </a:r>
          </a:p>
          <a:p>
            <a:r>
              <a:rPr lang="en-GB" sz="2400" dirty="0">
                <a:ea typeface="+mn-lt"/>
                <a:cs typeface="+mn-lt"/>
              </a:rPr>
              <a:t>Enter score: perfect
Bad score</a:t>
            </a:r>
          </a:p>
          <a:p>
            <a:r>
              <a:rPr lang="en-GB" sz="2400" dirty="0">
                <a:ea typeface="+mn-lt"/>
                <a:cs typeface="+mn-lt"/>
              </a:rPr>
              <a:t>Enter score: 10.0
Bad score</a:t>
            </a:r>
          </a:p>
          <a:p>
            <a:r>
              <a:rPr lang="en-GB" sz="2400" dirty="0">
                <a:ea typeface="+mn-lt"/>
                <a:cs typeface="+mn-lt"/>
              </a:rPr>
              <a:t>Enter score: 0.75
C</a:t>
            </a:r>
          </a:p>
          <a:p>
            <a:r>
              <a:rPr lang="en-GB" sz="2400" dirty="0">
                <a:ea typeface="+mn-lt"/>
                <a:cs typeface="+mn-lt"/>
              </a:rPr>
              <a:t>Enter score: 0.5
F</a:t>
            </a:r>
            <a:endParaRPr lang="en-GB" sz="2400"/>
          </a:p>
          <a:p>
            <a:endParaRPr lang="en-GB" sz="2400" dirty="0">
              <a:ea typeface="+mn-lt"/>
              <a:cs typeface="+mn-lt"/>
            </a:endParaRPr>
          </a:p>
          <a:p>
            <a:r>
              <a:rPr lang="en-GB" sz="2400" dirty="0">
                <a:solidFill>
                  <a:srgbClr val="FF0000"/>
                </a:solidFill>
                <a:ea typeface="+mn-lt"/>
                <a:cs typeface="+mn-lt"/>
              </a:rPr>
              <a:t>Run the program repeatedly as shown above to test the different values for input.</a:t>
            </a:r>
            <a:endParaRPr lang="en-GB" sz="240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51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6E15-F511-461B-83DB-10EA260A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8754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0000"/>
                </a:solidFill>
              </a:rPr>
              <a:t>             Lets Try in VS Code</a:t>
            </a:r>
          </a:p>
        </p:txBody>
      </p:sp>
    </p:spTree>
    <p:extLst>
      <p:ext uri="{BB962C8B-B14F-4D97-AF65-F5344CB8AC3E}">
        <p14:creationId xmlns:p14="http://schemas.microsoft.com/office/powerpoint/2010/main" val="238295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78136-DB93-4ADF-AD0C-69D90954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870132"/>
            <a:ext cx="9951864" cy="4125135"/>
          </a:xfrm>
        </p:spPr>
        <p:txBody>
          <a:bodyPr>
            <a:normAutofit/>
          </a:bodyPr>
          <a:lstStyle/>
          <a:p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Please Like, Share and Subscribe to my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                  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1321078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E3823"/>
      </a:dk2>
      <a:lt2>
        <a:srgbClr val="E8E2E6"/>
      </a:lt2>
      <a:accent1>
        <a:srgbClr val="21B854"/>
      </a:accent1>
      <a:accent2>
        <a:srgbClr val="21BB14"/>
      </a:accent2>
      <a:accent3>
        <a:srgbClr val="68B320"/>
      </a:accent3>
      <a:accent4>
        <a:srgbClr val="9BA912"/>
      </a:accent4>
      <a:accent5>
        <a:srgbClr val="CF9825"/>
      </a:accent5>
      <a:accent6>
        <a:srgbClr val="D54817"/>
      </a:accent6>
      <a:hlink>
        <a:srgbClr val="918230"/>
      </a:hlink>
      <a:folHlink>
        <a:srgbClr val="82828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SavonVTI</vt:lpstr>
      <vt:lpstr>Worked Example 1</vt:lpstr>
      <vt:lpstr>PowerPoint Presentation</vt:lpstr>
      <vt:lpstr>PowerPoint Presentation</vt:lpstr>
      <vt:lpstr>             Lets Try in VS Code</vt:lpstr>
      <vt:lpstr> Please Like, Share and Subscribe to my                   Youtube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85</cp:revision>
  <dcterms:created xsi:type="dcterms:W3CDTF">2020-07-03T07:02:46Z</dcterms:created>
  <dcterms:modified xsi:type="dcterms:W3CDTF">2020-07-03T07:32:02Z</dcterms:modified>
</cp:coreProperties>
</file>