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DE5A9-04CB-E2D9-FFC5-92FACC388956}" v="882" dt="2020-07-03T20:41:04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Calibri Light"/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417407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9D0F4-561C-4126-8E5D-26FC5AE2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</a:t>
            </a:r>
            <a:r>
              <a:rPr lang="en-GB" b="1" dirty="0">
                <a:cs typeface="Calibri Light"/>
              </a:rPr>
              <a:t> A Simple </a:t>
            </a:r>
            <a:r>
              <a:rPr lang="en-GB" b="1" dirty="0"/>
              <a:t>Definite loops using for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82A8-2E0E-4937-B4C1-EF5DE102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81" y="1565267"/>
            <a:ext cx="10897809" cy="4611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Calibri" panose="020F0502020204030204"/>
              </a:rPr>
              <a:t>for </a:t>
            </a:r>
            <a:r>
              <a:rPr lang="en-GB" sz="2400" dirty="0" err="1">
                <a:cs typeface="Calibri" panose="020F0502020204030204"/>
              </a:rPr>
              <a:t>i</a:t>
            </a:r>
            <a:r>
              <a:rPr lang="en-GB" sz="2400" dirty="0">
                <a:cs typeface="Calibri" panose="020F0502020204030204"/>
              </a:rPr>
              <a:t> </a:t>
            </a:r>
            <a:r>
              <a:rPr lang="en-GB" sz="2400" dirty="0">
                <a:solidFill>
                  <a:srgbClr val="00B050"/>
                </a:solidFill>
                <a:cs typeface="Calibri" panose="020F0502020204030204"/>
              </a:rPr>
              <a:t>in</a:t>
            </a:r>
            <a:r>
              <a:rPr lang="en-GB" sz="2400" dirty="0">
                <a:cs typeface="Calibri" panose="020F0502020204030204"/>
              </a:rPr>
              <a:t> [0,1,2,3,4]: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 panose="020F0502020204030204"/>
              </a:rPr>
              <a:t>    print(</a:t>
            </a:r>
            <a:r>
              <a:rPr lang="en-GB" sz="2400" dirty="0" err="1">
                <a:cs typeface="Calibri" panose="020F0502020204030204"/>
              </a:rPr>
              <a:t>i</a:t>
            </a:r>
            <a:r>
              <a:rPr lang="en-GB" sz="2400" dirty="0">
                <a:cs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alibri" panose="020F0502020204030204"/>
              </a:rPr>
              <a:t>print('</a:t>
            </a:r>
            <a:r>
              <a:rPr lang="en-GB" sz="2400" dirty="0" err="1">
                <a:cs typeface="Calibri" panose="020F0502020204030204"/>
              </a:rPr>
              <a:t>BlastOff</a:t>
            </a:r>
            <a:r>
              <a:rPr lang="en-GB" sz="2400" dirty="0">
                <a:cs typeface="Calibri" panose="020F0502020204030204"/>
              </a:rPr>
              <a:t>!')</a:t>
            </a:r>
          </a:p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cs typeface="Calibri" panose="020F0502020204030204"/>
              </a:rPr>
              <a:t>for </a:t>
            </a:r>
            <a:r>
              <a:rPr lang="en-GB" sz="2400" dirty="0" err="1">
                <a:cs typeface="Calibri" panose="020F0502020204030204"/>
              </a:rPr>
              <a:t>i</a:t>
            </a:r>
            <a:r>
              <a:rPr lang="en-GB" sz="2400" dirty="0">
                <a:cs typeface="Calibri" panose="020F0502020204030204"/>
              </a:rPr>
              <a:t> </a:t>
            </a:r>
            <a:r>
              <a:rPr lang="en-GB" sz="2400" dirty="0">
                <a:solidFill>
                  <a:srgbClr val="00B050"/>
                </a:solidFill>
                <a:cs typeface="Calibri" panose="020F0502020204030204"/>
              </a:rPr>
              <a:t>in</a:t>
            </a:r>
            <a:r>
              <a:rPr lang="en-GB" sz="2400" dirty="0">
                <a:cs typeface="Calibri" panose="020F0502020204030204"/>
              </a:rPr>
              <a:t> 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  <a:cs typeface="Calibri" panose="020F0502020204030204"/>
              </a:rPr>
              <a:t>range</a:t>
            </a:r>
            <a:r>
              <a:rPr lang="en-GB" sz="2400" dirty="0">
                <a:cs typeface="Calibri" panose="020F0502020204030204"/>
              </a:rPr>
              <a:t>(5):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cs typeface="Calibri" panose="020F0502020204030204"/>
              </a:rPr>
              <a:t>     print(</a:t>
            </a:r>
            <a:r>
              <a:rPr lang="en-GB" sz="2400" dirty="0" err="1">
                <a:cs typeface="Calibri" panose="020F0502020204030204"/>
              </a:rPr>
              <a:t>i</a:t>
            </a:r>
            <a:r>
              <a:rPr lang="en-GB" sz="2400" dirty="0">
                <a:cs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print('</a:t>
            </a:r>
            <a:r>
              <a:rPr lang="en-GB" sz="2400" dirty="0" err="1">
                <a:ea typeface="+mn-lt"/>
                <a:cs typeface="+mn-lt"/>
              </a:rPr>
              <a:t>BlastOff</a:t>
            </a:r>
            <a:r>
              <a:rPr lang="en-GB" sz="2400" dirty="0">
                <a:ea typeface="+mn-lt"/>
                <a:cs typeface="+mn-lt"/>
              </a:rPr>
              <a:t>!')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Prog15.py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3606F-ADAD-4DDD-AAD8-2B94EA8E3848}"/>
              </a:ext>
            </a:extLst>
          </p:cNvPr>
          <p:cNvSpPr txBox="1"/>
          <p:nvPr/>
        </p:nvSpPr>
        <p:spPr>
          <a:xfrm>
            <a:off x="7982857" y="2518228"/>
            <a:ext cx="2235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cs typeface="Calibri"/>
              </a:rPr>
              <a:t>Output:</a:t>
            </a:r>
          </a:p>
          <a:p>
            <a:r>
              <a:rPr lang="en-GB" sz="2400" dirty="0">
                <a:cs typeface="Calibri"/>
              </a:rPr>
              <a:t>0</a:t>
            </a:r>
          </a:p>
          <a:p>
            <a:r>
              <a:rPr lang="en-GB" sz="2400" dirty="0">
                <a:cs typeface="Calibri"/>
              </a:rPr>
              <a:t>1</a:t>
            </a:r>
          </a:p>
          <a:p>
            <a:r>
              <a:rPr lang="en-GB" sz="2400" dirty="0">
                <a:cs typeface="Calibri"/>
              </a:rPr>
              <a:t>2</a:t>
            </a:r>
          </a:p>
          <a:p>
            <a:r>
              <a:rPr lang="en-GB" sz="2400" dirty="0">
                <a:cs typeface="Calibri"/>
              </a:rPr>
              <a:t>3</a:t>
            </a:r>
          </a:p>
          <a:p>
            <a:r>
              <a:rPr lang="en-GB" sz="2400" dirty="0">
                <a:cs typeface="Calibri"/>
              </a:rPr>
              <a:t>4</a:t>
            </a:r>
          </a:p>
          <a:p>
            <a:r>
              <a:rPr lang="en-GB" sz="2400" dirty="0" err="1">
                <a:cs typeface="Calibri"/>
              </a:rPr>
              <a:t>BlastOff</a:t>
            </a:r>
            <a:r>
              <a:rPr lang="en-GB" sz="2400" dirty="0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322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6644-22D3-4F9A-844C-2331367B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405" y="1847874"/>
            <a:ext cx="3029089" cy="21598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for 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>
                <a:solidFill>
                  <a:srgbClr val="00B050"/>
                </a:solidFill>
                <a:ea typeface="+mn-lt"/>
                <a:cs typeface="+mn-lt"/>
              </a:rPr>
              <a:t>in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range</a:t>
            </a:r>
            <a:r>
              <a:rPr lang="en-GB" dirty="0">
                <a:ea typeface="+mn-lt"/>
                <a:cs typeface="+mn-lt"/>
              </a:rPr>
              <a:t>(5):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print(</a:t>
            </a:r>
            <a:r>
              <a:rPr lang="en-GB" dirty="0" err="1">
                <a:ea typeface="+mn-lt"/>
                <a:cs typeface="+mn-lt"/>
              </a:rPr>
              <a:t>I,</a:t>
            </a:r>
            <a:r>
              <a:rPr lang="en-GB" dirty="0" err="1">
                <a:solidFill>
                  <a:srgbClr val="FF0000"/>
                </a:solidFill>
                <a:ea typeface="+mn-lt"/>
                <a:cs typeface="+mn-lt"/>
              </a:rPr>
              <a:t>end</a:t>
            </a:r>
            <a:r>
              <a:rPr lang="en-GB" dirty="0">
                <a:solidFill>
                  <a:srgbClr val="FF0000"/>
                </a:solidFill>
                <a:ea typeface="+mn-lt"/>
                <a:cs typeface="+mn-lt"/>
              </a:rPr>
              <a:t> = ' '</a:t>
            </a:r>
            <a:r>
              <a:rPr lang="en-GB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print('</a:t>
            </a:r>
            <a:r>
              <a:rPr lang="en-GB" dirty="0" err="1">
                <a:ea typeface="+mn-lt"/>
                <a:cs typeface="+mn-lt"/>
              </a:rPr>
              <a:t>BlastOff</a:t>
            </a:r>
            <a:r>
              <a:rPr lang="en-GB" dirty="0">
                <a:ea typeface="+mn-lt"/>
                <a:cs typeface="+mn-lt"/>
              </a:rPr>
              <a:t>!')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174CD-269E-4410-BDA1-ED0164EA9B85}"/>
              </a:ext>
            </a:extLst>
          </p:cNvPr>
          <p:cNvSpPr txBox="1"/>
          <p:nvPr/>
        </p:nvSpPr>
        <p:spPr>
          <a:xfrm>
            <a:off x="7516546" y="2043495"/>
            <a:ext cx="30324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cs typeface="Calibri"/>
              </a:rPr>
              <a:t>Output:</a:t>
            </a:r>
          </a:p>
          <a:p>
            <a:r>
              <a:rPr lang="en-GB" sz="2800" dirty="0"/>
              <a:t>0 1 2 3 4 </a:t>
            </a:r>
            <a:r>
              <a:rPr lang="en-GB" sz="2800" dirty="0" err="1"/>
              <a:t>BlastOff</a:t>
            </a:r>
            <a:r>
              <a:rPr lang="en-GB" sz="2800" dirty="0"/>
              <a:t>!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029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0D83-675D-446E-8B8B-1E9FB91A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  For loop with Strings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B85E-CD9D-439D-B361-8BD51213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friends = ['Joseph', 'Glenn', 'Sally']
for friend in friends:
    print('Happy New Year:', friend)
print('Done!')</a:t>
            </a:r>
            <a:endParaRPr lang="en-US" sz="24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736DC-D52C-4F3C-A048-FA7706466A2C}"/>
              </a:ext>
            </a:extLst>
          </p:cNvPr>
          <p:cNvSpPr txBox="1"/>
          <p:nvPr/>
        </p:nvSpPr>
        <p:spPr>
          <a:xfrm>
            <a:off x="7650035" y="1987874"/>
            <a:ext cx="336614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+mn-lt"/>
                <a:cs typeface="+mn-lt"/>
              </a:rPr>
              <a:t>Output:</a:t>
            </a:r>
          </a:p>
          <a:p>
            <a:r>
              <a:rPr lang="en-GB" sz="2400" dirty="0">
                <a:ea typeface="+mn-lt"/>
                <a:cs typeface="+mn-lt"/>
              </a:rPr>
              <a:t>Happy New Year: Joseph
Happy New Year: Glenn
Happy New Year: Sally
Done!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133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0D83-675D-446E-8B8B-1E9FB91A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b="1" dirty="0"/>
              <a:t>                  Counting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B85E-CD9D-439D-B361-8BD51213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043" y="1782981"/>
            <a:ext cx="5904790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count = 0
for </a:t>
            </a:r>
            <a:r>
              <a:rPr lang="en-GB" sz="3200" dirty="0" err="1">
                <a:ea typeface="+mn-lt"/>
                <a:cs typeface="+mn-lt"/>
              </a:rPr>
              <a:t>itervar</a:t>
            </a:r>
            <a:r>
              <a:rPr lang="en-GB" sz="3200" dirty="0">
                <a:ea typeface="+mn-lt"/>
                <a:cs typeface="+mn-lt"/>
              </a:rPr>
              <a:t> in [3, 41, 12, 9, 74, 15]:
    count = count + 1
print('Count:', count)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FF0000"/>
                </a:solidFill>
                <a:cs typeface="Calibri"/>
              </a:rPr>
              <a:t>Write the output in comment section.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0D83-675D-446E-8B8B-1E9FB91A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</a:t>
            </a:r>
            <a:r>
              <a:rPr lang="en-GB" sz="4000" b="1" dirty="0">
                <a:cs typeface="Calibri Light"/>
              </a:rPr>
              <a:t>       Summing Loops</a:t>
            </a:r>
            <a:endParaRPr lang="en-GB" sz="40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B85E-CD9D-439D-B361-8BD51213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831" y="1782981"/>
            <a:ext cx="508160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total = 0
for </a:t>
            </a:r>
            <a:r>
              <a:rPr lang="en-GB" dirty="0" err="1">
                <a:ea typeface="+mn-lt"/>
                <a:cs typeface="+mn-lt"/>
              </a:rPr>
              <a:t>itervar</a:t>
            </a:r>
            <a:r>
              <a:rPr lang="en-GB" dirty="0">
                <a:ea typeface="+mn-lt"/>
                <a:cs typeface="+mn-lt"/>
              </a:rPr>
              <a:t> in [3, 41, 12, 9, 74, 15]:
    total = total + </a:t>
            </a:r>
            <a:r>
              <a:rPr lang="en-GB" dirty="0" err="1">
                <a:ea typeface="+mn-lt"/>
                <a:cs typeface="+mn-lt"/>
              </a:rPr>
              <a:t>itervar</a:t>
            </a:r>
            <a:r>
              <a:rPr lang="en-GB" dirty="0">
                <a:ea typeface="+mn-lt"/>
                <a:cs typeface="+mn-lt"/>
              </a:rPr>
              <a:t>
print('Total:', total)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sz="24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ea typeface="+mn-lt"/>
                <a:cs typeface="+mn-lt"/>
              </a:rPr>
              <a:t>Write the output in comment section.</a:t>
            </a: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0E0D83-675D-446E-8B8B-1E9FB91A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39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Please Like, Share and Subscribe to my</a:t>
            </a:r>
            <a:br>
              <a:rPr lang="en-US" dirty="0"/>
            </a:br>
            <a:r>
              <a:rPr lang="en-US" sz="5100" dirty="0" err="1">
                <a:solidFill>
                  <a:srgbClr val="FFFFFF"/>
                </a:solidFill>
              </a:rPr>
              <a:t>Youtube</a:t>
            </a:r>
            <a:r>
              <a:rPr lang="en-US" sz="5100" dirty="0">
                <a:solidFill>
                  <a:srgbClr val="FFFFFF"/>
                </a:solidFill>
              </a:rPr>
              <a:t> Channel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6188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FOR LOOP</vt:lpstr>
      <vt:lpstr>           A Simple Definite loops using for</vt:lpstr>
      <vt:lpstr>PowerPoint Presentation</vt:lpstr>
      <vt:lpstr>            For loop with Strings</vt:lpstr>
      <vt:lpstr>                  Counting loops</vt:lpstr>
      <vt:lpstr>              Summing Loops</vt:lpstr>
      <vt:lpstr>Please Like, Share and Subscribe to my Youtube Channel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184</cp:revision>
  <dcterms:created xsi:type="dcterms:W3CDTF">2020-07-03T20:11:07Z</dcterms:created>
  <dcterms:modified xsi:type="dcterms:W3CDTF">2020-07-03T20:41:44Z</dcterms:modified>
</cp:coreProperties>
</file>