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5DED99-18DA-A255-BEBB-38CCB3FD9B5B}" v="118" dt="2020-07-04T19:35:56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61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45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98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59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27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68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97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5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5914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712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5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6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f20191293@hyderabad.bits-pilani.ac.in" TargetMode="External"/><Relationship Id="rId2" Type="http://schemas.openxmlformats.org/officeDocument/2006/relationships/hyperlink" Target="mailto:abhinavbansal349@gmail.com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427D51-3142-4211-8AF0-C2C9C70128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alpha val="30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90846F-3F1A-44C0-89BC-2CEB1E8F5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rgbClr val="21B854">
              <a:alpha val="40000"/>
            </a:srgb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524" y="1340361"/>
            <a:ext cx="3729162" cy="33417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1"/>
                </a:solidFill>
                <a:cs typeface="Calibri Light"/>
              </a:rPr>
              <a:t>Worked Example</a:t>
            </a:r>
            <a:endParaRPr lang="en-GB" sz="3600" dirty="0">
              <a:solidFill>
                <a:schemeClr val="tx1"/>
              </a:solidFill>
            </a:endParaRPr>
          </a:p>
          <a:p>
            <a:r>
              <a:rPr lang="en-GB" sz="3600">
                <a:solidFill>
                  <a:schemeClr val="tx1"/>
                </a:solidFill>
                <a:cs typeface="Calibri Light"/>
              </a:rPr>
              <a:t>2</a:t>
            </a:r>
            <a:endParaRPr lang="en-GB" sz="3600" dirty="0">
              <a:solidFill>
                <a:schemeClr val="tx1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284" y="4731476"/>
            <a:ext cx="3793642" cy="97090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chemeClr val="tx1"/>
                </a:solidFill>
              </a:rPr>
              <a:t>This example is to refresh or revise about what we had studied till now.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420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EB5D5-C611-4D96-A176-22C9465576C6}"/>
              </a:ext>
            </a:extLst>
          </p:cNvPr>
          <p:cNvSpPr txBox="1"/>
          <p:nvPr/>
        </p:nvSpPr>
        <p:spPr>
          <a:xfrm>
            <a:off x="1741715" y="1574800"/>
            <a:ext cx="846182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ea typeface="+mn-lt"/>
                <a:cs typeface="+mn-lt"/>
              </a:rPr>
              <a:t>Write a program that repeatedly prompts a user for integer numbers until the user enters 'done'. Once 'done' is entered, print out the largest and smallest of the numbers. If the user enters anything other than a valid number catch it with a try/except and put out an appropriate message and ignore the number.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974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46E15-F511-461B-83DB-10EA260A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487542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             Lets Try in VS Code</a:t>
            </a:r>
            <a:br>
              <a:rPr lang="en-US" dirty="0"/>
            </a:br>
            <a:r>
              <a:rPr lang="en-GB">
                <a:solidFill>
                  <a:srgbClr val="FF0000"/>
                </a:solidFill>
              </a:rPr>
              <a:t> </a:t>
            </a:r>
            <a:br>
              <a:rPr lang="en-GB">
                <a:solidFill>
                  <a:srgbClr val="FF0000"/>
                </a:solidFill>
              </a:rPr>
            </a:br>
            <a:r>
              <a:rPr lang="en-GB" sz="2000">
                <a:solidFill>
                  <a:srgbClr val="FF0000"/>
                </a:solidFill>
              </a:rPr>
              <a:t>                                         </a:t>
            </a:r>
            <a:r>
              <a:rPr lang="en-GB" sz="2200">
                <a:solidFill>
                  <a:srgbClr val="0070C0"/>
                </a:solidFill>
              </a:rPr>
              <a:t>Link of the Code is in the description</a:t>
            </a:r>
          </a:p>
        </p:txBody>
      </p:sp>
    </p:spTree>
    <p:extLst>
      <p:ext uri="{BB962C8B-B14F-4D97-AF65-F5344CB8AC3E}">
        <p14:creationId xmlns:p14="http://schemas.microsoft.com/office/powerpoint/2010/main" val="255253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46E15-F511-461B-83DB-10EA260A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487542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0000"/>
                </a:solidFill>
                <a:ea typeface="+mj-lt"/>
                <a:cs typeface="+mj-lt"/>
              </a:rPr>
              <a:t>Please Like, Share and Subscribe to my</a:t>
            </a:r>
            <a:br>
              <a:rPr lang="en-GB" dirty="0">
                <a:solidFill>
                  <a:srgbClr val="FF0000"/>
                </a:solidFill>
                <a:ea typeface="+mj-lt"/>
                <a:cs typeface="+mj-lt"/>
              </a:rPr>
            </a:br>
            <a:r>
              <a:rPr lang="en-GB">
                <a:solidFill>
                  <a:srgbClr val="FF0000"/>
                </a:solidFill>
                <a:ea typeface="+mj-lt"/>
                <a:cs typeface="+mj-lt"/>
              </a:rPr>
              <a:t>                  Youtube Channel</a:t>
            </a:r>
            <a:br>
              <a:rPr lang="en-GB" dirty="0">
                <a:solidFill>
                  <a:srgbClr val="FF0000"/>
                </a:solidFill>
                <a:ea typeface="+mj-lt"/>
                <a:cs typeface="+mj-lt"/>
              </a:rPr>
            </a:br>
            <a:r>
              <a:rPr lang="en-GB" dirty="0">
                <a:solidFill>
                  <a:srgbClr val="FF0000"/>
                </a:solidFill>
                <a:ea typeface="+mj-lt"/>
                <a:cs typeface="+mj-lt"/>
                <a:hlinkClick r:id="rId2"/>
              </a:rPr>
              <a:t>abhinavbansal349@gmail.com</a:t>
            </a:r>
            <a:br>
              <a:rPr lang="en-GB" dirty="0">
                <a:solidFill>
                  <a:srgbClr val="FF0000"/>
                </a:solidFill>
                <a:ea typeface="+mj-lt"/>
                <a:cs typeface="+mj-lt"/>
              </a:rPr>
            </a:br>
            <a:r>
              <a:rPr lang="en-GB" dirty="0">
                <a:solidFill>
                  <a:srgbClr val="FF0000"/>
                </a:solidFill>
                <a:ea typeface="+mj-lt"/>
                <a:cs typeface="+mj-lt"/>
                <a:hlinkClick r:id="rId3"/>
              </a:rPr>
              <a:t>f20191293@hyderabad.bits-pilani.ac.in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9913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3E3823"/>
      </a:dk2>
      <a:lt2>
        <a:srgbClr val="E8E2E6"/>
      </a:lt2>
      <a:accent1>
        <a:srgbClr val="21B854"/>
      </a:accent1>
      <a:accent2>
        <a:srgbClr val="21BB14"/>
      </a:accent2>
      <a:accent3>
        <a:srgbClr val="68B320"/>
      </a:accent3>
      <a:accent4>
        <a:srgbClr val="9BA912"/>
      </a:accent4>
      <a:accent5>
        <a:srgbClr val="CF9825"/>
      </a:accent5>
      <a:accent6>
        <a:srgbClr val="D54817"/>
      </a:accent6>
      <a:hlink>
        <a:srgbClr val="918230"/>
      </a:hlink>
      <a:folHlink>
        <a:srgbClr val="828282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SavonVTI</vt:lpstr>
      <vt:lpstr>Worked Example 2</vt:lpstr>
      <vt:lpstr>PowerPoint Presentation</vt:lpstr>
      <vt:lpstr>             Lets Try in VS Code                                            Link of the Code is in the description</vt:lpstr>
      <vt:lpstr>Please Like, Share and Subscribe to my                   Youtube Channel abhinavbansal349@gmail.com f20191293@hyderabad.bits-pilani.ac.in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36</cp:revision>
  <dcterms:created xsi:type="dcterms:W3CDTF">2020-07-04T19:07:03Z</dcterms:created>
  <dcterms:modified xsi:type="dcterms:W3CDTF">2020-07-04T19:38:02Z</dcterms:modified>
</cp:coreProperties>
</file>