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2" r:id="rId4"/>
    <p:sldId id="259" r:id="rId5"/>
    <p:sldId id="260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0B1E8-4E3D-1B2A-3253-BDA8FA44660B}" v="1005" dt="2020-07-04T19:56:48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6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9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9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7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68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7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914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1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20191293@hyderabad.bits-pilani.ac.in" TargetMode="External"/><Relationship Id="rId2" Type="http://schemas.openxmlformats.org/officeDocument/2006/relationships/hyperlink" Target="mailto:abhinavbansal349@gmail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27D51-3142-4211-8AF0-C2C9C7012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90846F-3F1A-44C0-89BC-2CEB1E8F5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rgbClr val="21B854">
              <a:alpha val="40000"/>
            </a:srgb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/>
                </a:solidFill>
                <a:cs typeface="Calibri Light"/>
              </a:rPr>
              <a:t>Worked Example</a:t>
            </a:r>
            <a:endParaRPr lang="en-GB" sz="3600" dirty="0">
              <a:solidFill>
                <a:schemeClr val="tx1"/>
              </a:solidFill>
            </a:endParaRPr>
          </a:p>
          <a:p>
            <a:r>
              <a:rPr lang="en-GB" sz="3600">
                <a:solidFill>
                  <a:schemeClr val="tx1"/>
                </a:solidFill>
                <a:cs typeface="Calibri Light"/>
              </a:rPr>
              <a:t>3</a:t>
            </a:r>
            <a:endParaRPr lang="en-GB" sz="3600" dirty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This example is to refresh or revise about what we had studied till now.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94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50C7F-51ED-46C6-A432-0EDC0AC7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         </a:t>
            </a:r>
            <a:r>
              <a:rPr lang="en-GB" sz="4400"/>
              <a:t>Important Concept: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643-3824-4FB6-8960-2D94DC228140}"/>
              </a:ext>
            </a:extLst>
          </p:cNvPr>
          <p:cNvSpPr txBox="1"/>
          <p:nvPr/>
        </p:nvSpPr>
        <p:spPr>
          <a:xfrm>
            <a:off x="908838" y="1898882"/>
            <a:ext cx="828299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/>
              <a:t>If we have to print some string in the same line or separated with commas then we have to use end in print statement.</a:t>
            </a:r>
          </a:p>
          <a:p>
            <a:endParaRPr lang="en-GB" sz="2400" dirty="0"/>
          </a:p>
          <a:p>
            <a:pPr>
              <a:buFont typeface="Arial"/>
            </a:pPr>
            <a:r>
              <a:rPr lang="en-GB" sz="2400" dirty="0"/>
              <a:t>Example:</a:t>
            </a:r>
          </a:p>
          <a:p>
            <a:pPr>
              <a:buFont typeface="Arial"/>
            </a:pPr>
            <a:r>
              <a:rPr lang="en-GB" sz="2400" dirty="0"/>
              <a:t>print('Hello Abhinav', end=',')</a:t>
            </a:r>
          </a:p>
          <a:p>
            <a:pPr>
              <a:buFont typeface="Arial"/>
            </a:pPr>
            <a:r>
              <a:rPr lang="en-GB" sz="2400" dirty="0"/>
              <a:t>print('</a:t>
            </a:r>
            <a:r>
              <a:rPr lang="en-GB" sz="2400" dirty="0">
                <a:ea typeface="+mn-lt"/>
                <a:cs typeface="+mn-lt"/>
              </a:rPr>
              <a:t>Hello Akash</a:t>
            </a:r>
            <a:r>
              <a:rPr lang="en-GB" sz="2400" dirty="0"/>
              <a:t>', end=',')</a:t>
            </a:r>
          </a:p>
          <a:p>
            <a:pPr>
              <a:buFont typeface="Arial"/>
            </a:pPr>
            <a:r>
              <a:rPr lang="en-GB" sz="2400" dirty="0"/>
              <a:t>Output:</a:t>
            </a:r>
          </a:p>
          <a:p>
            <a:r>
              <a:rPr lang="en-GB" sz="2400" dirty="0">
                <a:ea typeface="+mn-lt"/>
                <a:cs typeface="+mn-lt"/>
              </a:rPr>
              <a:t>Hello </a:t>
            </a:r>
            <a:r>
              <a:rPr lang="en-GB" sz="2400" dirty="0" err="1">
                <a:ea typeface="+mn-lt"/>
                <a:cs typeface="+mn-lt"/>
              </a:rPr>
              <a:t>Abhinav,Hello</a:t>
            </a:r>
            <a:r>
              <a:rPr lang="en-GB" sz="2400" dirty="0">
                <a:ea typeface="+mn-lt"/>
                <a:cs typeface="+mn-lt"/>
              </a:rPr>
              <a:t> Akash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00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1DB32-EC42-4AEC-96F7-7C567FF3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8989"/>
            <a:ext cx="10058400" cy="1471716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Write a program to print a pattern as shown below using for loop: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7E230-453A-48EF-926B-6F1A2818DD08}"/>
              </a:ext>
            </a:extLst>
          </p:cNvPr>
          <p:cNvSpPr txBox="1"/>
          <p:nvPr/>
        </p:nvSpPr>
        <p:spPr>
          <a:xfrm>
            <a:off x="1131319" y="1993437"/>
            <a:ext cx="952889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If n = 5</a:t>
            </a:r>
          </a:p>
          <a:p>
            <a:r>
              <a:rPr lang="en-GB" dirty="0"/>
              <a:t>*</a:t>
            </a:r>
          </a:p>
          <a:p>
            <a:r>
              <a:rPr lang="en-GB" dirty="0"/>
              <a:t>* *</a:t>
            </a:r>
          </a:p>
          <a:p>
            <a:r>
              <a:rPr lang="en-GB" dirty="0"/>
              <a:t>* * *</a:t>
            </a:r>
          </a:p>
          <a:p>
            <a:r>
              <a:rPr lang="en-GB" dirty="0"/>
              <a:t>* * * * </a:t>
            </a:r>
          </a:p>
          <a:p>
            <a:r>
              <a:rPr lang="en-GB" dirty="0"/>
              <a:t>* * * * *</a:t>
            </a:r>
          </a:p>
          <a:p>
            <a:endParaRPr lang="en-GB" dirty="0"/>
          </a:p>
          <a:p>
            <a:r>
              <a:rPr lang="en-GB" dirty="0"/>
              <a:t>If n = 7</a:t>
            </a:r>
          </a:p>
          <a:p>
            <a:r>
              <a:rPr lang="en-GB" dirty="0">
                <a:ea typeface="+mn-lt"/>
                <a:cs typeface="+mn-lt"/>
              </a:rPr>
              <a:t>*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* *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* * *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* * * * 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* * * * *</a:t>
            </a:r>
          </a:p>
          <a:p>
            <a:r>
              <a:rPr lang="en-GB" dirty="0"/>
              <a:t>* * * * * * </a:t>
            </a:r>
          </a:p>
          <a:p>
            <a:r>
              <a:rPr lang="en-GB" dirty="0"/>
              <a:t>* * * * * * *</a:t>
            </a:r>
          </a:p>
        </p:txBody>
      </p:sp>
    </p:spTree>
    <p:extLst>
      <p:ext uri="{BB962C8B-B14F-4D97-AF65-F5344CB8AC3E}">
        <p14:creationId xmlns:p14="http://schemas.microsoft.com/office/powerpoint/2010/main" val="96751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8754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             Lets Try in VS Code</a:t>
            </a:r>
            <a:br>
              <a:rPr lang="en-US" dirty="0"/>
            </a:br>
            <a:r>
              <a:rPr lang="en-GB">
                <a:solidFill>
                  <a:srgbClr val="FF0000"/>
                </a:solidFill>
              </a:rPr>
              <a:t> </a:t>
            </a:r>
            <a:br>
              <a:rPr lang="en-GB">
                <a:solidFill>
                  <a:srgbClr val="FF0000"/>
                </a:solidFill>
              </a:rPr>
            </a:br>
            <a:r>
              <a:rPr lang="en-GB" sz="2000">
                <a:solidFill>
                  <a:srgbClr val="FF0000"/>
                </a:solidFill>
              </a:rPr>
              <a:t>                                         </a:t>
            </a:r>
            <a:r>
              <a:rPr lang="en-GB" sz="2200">
                <a:solidFill>
                  <a:srgbClr val="0070C0"/>
                </a:solidFill>
              </a:rPr>
              <a:t>Link of the Code is in the description</a:t>
            </a:r>
          </a:p>
        </p:txBody>
      </p:sp>
    </p:spTree>
    <p:extLst>
      <p:ext uri="{BB962C8B-B14F-4D97-AF65-F5344CB8AC3E}">
        <p14:creationId xmlns:p14="http://schemas.microsoft.com/office/powerpoint/2010/main" val="121430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7522AF-F7BB-4009-8597-BE0D0AE8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Write a program to print a pattern as shown below using for loop: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348AD-A69D-4709-A0FA-C45DB807DADA}"/>
              </a:ext>
            </a:extLst>
          </p:cNvPr>
          <p:cNvSpPr txBox="1"/>
          <p:nvPr/>
        </p:nvSpPr>
        <p:spPr>
          <a:xfrm>
            <a:off x="1287057" y="2054620"/>
            <a:ext cx="892819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If n = 5 then print this:</a:t>
            </a:r>
          </a:p>
          <a:p>
            <a:pPr algn="ctr"/>
            <a:r>
              <a:rPr lang="en-GB" dirty="0"/>
              <a:t>*</a:t>
            </a:r>
          </a:p>
          <a:p>
            <a:pPr algn="ctr"/>
            <a:r>
              <a:rPr lang="en-GB" dirty="0"/>
              <a:t>*   *</a:t>
            </a:r>
          </a:p>
          <a:p>
            <a:pPr algn="ctr"/>
            <a:r>
              <a:rPr lang="en-GB" dirty="0"/>
              <a:t>*   *   *</a:t>
            </a:r>
          </a:p>
          <a:p>
            <a:pPr algn="ctr"/>
            <a:r>
              <a:rPr lang="en-GB" dirty="0"/>
              <a:t>*    *   *   *</a:t>
            </a:r>
          </a:p>
          <a:p>
            <a:pPr algn="ctr"/>
            <a:r>
              <a:rPr lang="en-GB" dirty="0"/>
              <a:t>*   *   *    *    *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If n = 7 then print this:</a:t>
            </a:r>
          </a:p>
          <a:p>
            <a:pPr algn="ctr"/>
            <a:r>
              <a:rPr lang="en-GB" dirty="0">
                <a:ea typeface="+mn-lt"/>
                <a:cs typeface="+mn-lt"/>
              </a:rPr>
              <a:t>*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GB" dirty="0">
                <a:ea typeface="+mn-lt"/>
                <a:cs typeface="+mn-lt"/>
              </a:rPr>
              <a:t>*   *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GB" dirty="0">
                <a:ea typeface="+mn-lt"/>
                <a:cs typeface="+mn-lt"/>
              </a:rPr>
              <a:t>*   *   *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GB" dirty="0">
                <a:ea typeface="+mn-lt"/>
                <a:cs typeface="+mn-lt"/>
              </a:rPr>
              <a:t>*    *   *   *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GB" dirty="0">
                <a:ea typeface="+mn-lt"/>
                <a:cs typeface="+mn-lt"/>
              </a:rPr>
              <a:t>*   *   *    *    *</a:t>
            </a:r>
            <a:endParaRPr lang="en-GB" dirty="0"/>
          </a:p>
          <a:p>
            <a:pPr algn="ctr"/>
            <a:r>
              <a:rPr lang="en-GB" dirty="0">
                <a:ea typeface="+mn-lt"/>
                <a:cs typeface="+mn-lt"/>
              </a:rPr>
              <a:t>*    *    *    *    *    *</a:t>
            </a:r>
          </a:p>
          <a:p>
            <a:pPr algn="ctr"/>
            <a:r>
              <a:rPr lang="en-GB" dirty="0">
                <a:ea typeface="+mn-lt"/>
                <a:cs typeface="+mn-lt"/>
              </a:rPr>
              <a:t>*    *    *    *    *    *    *</a:t>
            </a:r>
          </a:p>
          <a:p>
            <a:pPr algn="ctr"/>
            <a:endParaRPr lang="en-GB" dirty="0">
              <a:ea typeface="+mn-lt"/>
              <a:cs typeface="+mn-lt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07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8754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             Lets Try in VS Code</a:t>
            </a:r>
            <a:br>
              <a:rPr lang="en-US" dirty="0"/>
            </a:br>
            <a:r>
              <a:rPr lang="en-GB">
                <a:solidFill>
                  <a:srgbClr val="FF0000"/>
                </a:solidFill>
              </a:rPr>
              <a:t> </a:t>
            </a:r>
            <a:br>
              <a:rPr lang="en-GB">
                <a:solidFill>
                  <a:srgbClr val="FF0000"/>
                </a:solidFill>
              </a:rPr>
            </a:br>
            <a:r>
              <a:rPr lang="en-GB" sz="2000">
                <a:solidFill>
                  <a:srgbClr val="FF0000"/>
                </a:solidFill>
              </a:rPr>
              <a:t>                                         </a:t>
            </a:r>
            <a:r>
              <a:rPr lang="en-GB" sz="2200">
                <a:solidFill>
                  <a:srgbClr val="0070C0"/>
                </a:solidFill>
              </a:rPr>
              <a:t>Link of the Code is in the description</a:t>
            </a:r>
          </a:p>
        </p:txBody>
      </p:sp>
    </p:spTree>
    <p:extLst>
      <p:ext uri="{BB962C8B-B14F-4D97-AF65-F5344CB8AC3E}">
        <p14:creationId xmlns:p14="http://schemas.microsoft.com/office/powerpoint/2010/main" val="44454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78136-DB93-4ADF-AD0C-69D90954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12" y="870132"/>
            <a:ext cx="9951864" cy="4125135"/>
          </a:xfrm>
        </p:spPr>
        <p:txBody>
          <a:bodyPr>
            <a:normAutofit/>
          </a:bodyPr>
          <a:lstStyle/>
          <a:p>
            <a:br>
              <a:rPr lang="en-GB" dirty="0"/>
            </a:br>
            <a:r>
              <a:rPr lang="en-GB">
                <a:solidFill>
                  <a:srgbClr val="FF0000"/>
                </a:solidFill>
              </a:rPr>
              <a:t>Please Like, Share and Subscribe to my</a:t>
            </a:r>
            <a:br>
              <a:rPr lang="en-GB" dirty="0"/>
            </a:br>
            <a:r>
              <a:rPr lang="en-GB">
                <a:solidFill>
                  <a:srgbClr val="FF0000"/>
                </a:solidFill>
              </a:rPr>
              <a:t>                  Youtube Channel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  <a:hlinkClick r:id="rId2"/>
              </a:rPr>
              <a:t>abhinavbansal349@gmail.com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  <a:hlinkClick r:id="rId3"/>
              </a:rPr>
              <a:t>f20191293@hyderabad.bits-pilani.ac.in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47110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E3823"/>
      </a:dk2>
      <a:lt2>
        <a:srgbClr val="E8E2E6"/>
      </a:lt2>
      <a:accent1>
        <a:srgbClr val="21B854"/>
      </a:accent1>
      <a:accent2>
        <a:srgbClr val="21BB14"/>
      </a:accent2>
      <a:accent3>
        <a:srgbClr val="68B320"/>
      </a:accent3>
      <a:accent4>
        <a:srgbClr val="9BA912"/>
      </a:accent4>
      <a:accent5>
        <a:srgbClr val="CF9825"/>
      </a:accent5>
      <a:accent6>
        <a:srgbClr val="D54817"/>
      </a:accent6>
      <a:hlink>
        <a:srgbClr val="918230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SavonVTI</vt:lpstr>
      <vt:lpstr>Worked Example 3</vt:lpstr>
      <vt:lpstr>         Important Concept:</vt:lpstr>
      <vt:lpstr>Write a program to print a pattern as shown below using for loop:</vt:lpstr>
      <vt:lpstr>             Lets Try in VS Code                                            Link of the Code is in the description</vt:lpstr>
      <vt:lpstr>Write a program to print a pattern as shown below using for loop:</vt:lpstr>
      <vt:lpstr>             Lets Try in VS Code                                            Link of the Code is in the description</vt:lpstr>
      <vt:lpstr> Please Like, Share and Subscribe to my                   Youtube Channel abhinavbansal349@gmail.com f20191293@hyderabad.bits-pilani.ac.in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158</cp:revision>
  <dcterms:created xsi:type="dcterms:W3CDTF">2020-07-04T19:38:14Z</dcterms:created>
  <dcterms:modified xsi:type="dcterms:W3CDTF">2020-07-04T19:59:45Z</dcterms:modified>
</cp:coreProperties>
</file>