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0BDDF-C124-9C11-F567-6A833C895F8E}" v="1075" dt="2020-07-03T06:54:33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TRY / EXCEPT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B51E0-8F83-403E-AB5E-021C013D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>
                <a:cs typeface="Calibri Light"/>
              </a:rPr>
              <a:t>               The try / except Structure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9166-C011-4F9C-B576-B9B8BFB2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You surround a dangerous section of code with </a:t>
            </a:r>
            <a:r>
              <a:rPr lang="en-GB" dirty="0">
                <a:solidFill>
                  <a:srgbClr val="00B050"/>
                </a:solidFill>
                <a:cs typeface="Calibri"/>
              </a:rPr>
              <a:t>try</a:t>
            </a:r>
            <a:r>
              <a:rPr lang="en-GB" dirty="0">
                <a:cs typeface="Calibri"/>
              </a:rPr>
              <a:t> and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except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 panose="020F0502020204030204"/>
              </a:rPr>
              <a:t>If the code in the </a:t>
            </a:r>
            <a:r>
              <a:rPr lang="en-GB" dirty="0">
                <a:solidFill>
                  <a:srgbClr val="00B050"/>
                </a:solidFill>
                <a:cs typeface="Calibri"/>
              </a:rPr>
              <a:t>try</a:t>
            </a:r>
            <a:r>
              <a:rPr lang="en-GB" dirty="0">
                <a:cs typeface="Calibri"/>
              </a:rPr>
              <a:t> works-the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except</a:t>
            </a:r>
            <a:r>
              <a:rPr lang="en-GB" dirty="0">
                <a:cs typeface="Calibri"/>
              </a:rPr>
              <a:t> is skipped.</a:t>
            </a:r>
          </a:p>
          <a:p>
            <a:r>
              <a:rPr lang="en-GB" dirty="0">
                <a:cs typeface="Calibri" panose="020F0502020204030204"/>
              </a:rPr>
              <a:t>If the code in the </a:t>
            </a:r>
            <a:r>
              <a:rPr lang="en-GB" dirty="0">
                <a:solidFill>
                  <a:srgbClr val="00B050"/>
                </a:solidFill>
                <a:cs typeface="Calibri" panose="020F0502020204030204"/>
              </a:rPr>
              <a:t>try</a:t>
            </a:r>
            <a:r>
              <a:rPr lang="en-GB" dirty="0">
                <a:cs typeface="Calibri" panose="020F0502020204030204"/>
              </a:rPr>
              <a:t> fails-it jumps to the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cs typeface="Calibri" panose="020F0502020204030204"/>
              </a:rPr>
              <a:t>except</a:t>
            </a:r>
            <a:r>
              <a:rPr lang="en-GB" dirty="0">
                <a:cs typeface="Calibri" panose="020F0502020204030204"/>
              </a:rPr>
              <a:t> section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5C7C-EE9E-4A7D-BC8C-4E352150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5" y="113208"/>
            <a:ext cx="10885188" cy="6501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astr</a:t>
            </a:r>
            <a:r>
              <a:rPr lang="en-GB" sz="2000" dirty="0">
                <a:ea typeface="+mn-lt"/>
                <a:cs typeface="+mn-lt"/>
              </a:rPr>
              <a:t> = 'Hello Bob'</a:t>
            </a:r>
            <a:endParaRPr lang="en-US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try: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  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 = int(</a:t>
            </a:r>
            <a:r>
              <a:rPr lang="en-GB" sz="2000" dirty="0" err="1">
                <a:ea typeface="+mn-lt"/>
                <a:cs typeface="+mn-lt"/>
              </a:rPr>
              <a:t>astr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except: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  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 = -1</a:t>
            </a:r>
            <a:endParaRPr lang="en-GB" dirty="0">
              <a:cs typeface="Calibri" panose="020F0502020204030204"/>
            </a:endParaRPr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print('First',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sz="2000" dirty="0" err="1">
                <a:ea typeface="+mn-lt"/>
                <a:cs typeface="+mn-lt"/>
              </a:rPr>
              <a:t>astr</a:t>
            </a:r>
            <a:r>
              <a:rPr lang="en-GB" sz="2000" dirty="0">
                <a:ea typeface="+mn-lt"/>
                <a:cs typeface="+mn-lt"/>
              </a:rPr>
              <a:t> = '123'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try: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  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 = int(</a:t>
            </a:r>
            <a:r>
              <a:rPr lang="en-GB" sz="2000" dirty="0" err="1">
                <a:ea typeface="+mn-lt"/>
                <a:cs typeface="+mn-lt"/>
              </a:rPr>
              <a:t>astr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except: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    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 = -1</a:t>
            </a:r>
            <a:endParaRPr lang="en-GB" dirty="0"/>
          </a:p>
          <a:p>
            <a:pPr>
              <a:buNone/>
            </a:pPr>
            <a:r>
              <a:rPr lang="en-GB" sz="2000" dirty="0">
                <a:ea typeface="+mn-lt"/>
                <a:cs typeface="+mn-lt"/>
              </a:rPr>
              <a:t>print('Second', </a:t>
            </a:r>
            <a:r>
              <a:rPr lang="en-GB" sz="2000" dirty="0" err="1">
                <a:ea typeface="+mn-lt"/>
                <a:cs typeface="+mn-lt"/>
              </a:rPr>
              <a:t>istr</a:t>
            </a:r>
            <a:r>
              <a:rPr lang="en-GB" sz="2000" dirty="0">
                <a:ea typeface="+mn-lt"/>
                <a:cs typeface="+mn-lt"/>
              </a:rPr>
              <a:t>)</a:t>
            </a:r>
            <a:endParaRPr lang="en-GB" dirty="0"/>
          </a:p>
          <a:p>
            <a:pPr marL="0" indent="0">
              <a:buNone/>
            </a:pPr>
            <a:endParaRPr lang="en-GB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dirty="0">
                <a:cs typeface="Calibri" panose="020F0502020204030204"/>
              </a:rPr>
              <a:t>Prog7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5C7C-EE9E-4A7D-BC8C-4E352150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5" y="603538"/>
            <a:ext cx="4351867" cy="557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astr</a:t>
            </a:r>
            <a:r>
              <a:rPr lang="en-GB" dirty="0">
                <a:ea typeface="+mn-lt"/>
                <a:cs typeface="+mn-lt"/>
              </a:rPr>
              <a:t> = 'Bob'</a:t>
            </a:r>
            <a:endParaRPr lang="en-US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try: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print('Hello')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</a:t>
            </a:r>
            <a:r>
              <a:rPr lang="en-GB" dirty="0" err="1">
                <a:ea typeface="+mn-lt"/>
                <a:cs typeface="+mn-lt"/>
              </a:rPr>
              <a:t>istr</a:t>
            </a:r>
            <a:r>
              <a:rPr lang="en-GB" dirty="0">
                <a:ea typeface="+mn-lt"/>
                <a:cs typeface="+mn-lt"/>
              </a:rPr>
              <a:t> = int(</a:t>
            </a:r>
            <a:r>
              <a:rPr lang="en-GB" dirty="0" err="1">
                <a:ea typeface="+mn-lt"/>
                <a:cs typeface="+mn-lt"/>
              </a:rPr>
              <a:t>astr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print('There')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except: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</a:t>
            </a:r>
            <a:r>
              <a:rPr lang="en-GB" dirty="0" err="1">
                <a:ea typeface="+mn-lt"/>
                <a:cs typeface="+mn-lt"/>
              </a:rPr>
              <a:t>istr</a:t>
            </a:r>
            <a:r>
              <a:rPr lang="en-GB" dirty="0">
                <a:ea typeface="+mn-lt"/>
                <a:cs typeface="+mn-lt"/>
              </a:rPr>
              <a:t> = -1</a:t>
            </a:r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print('Done', </a:t>
            </a:r>
            <a:r>
              <a:rPr lang="en-GB" err="1">
                <a:ea typeface="+mn-lt"/>
                <a:cs typeface="+mn-lt"/>
              </a:rPr>
              <a:t>istr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 marL="0" indent="0">
              <a:buNone/>
            </a:pPr>
            <a:endParaRPr lang="en-GB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0F5AD1E-6004-4372-A23F-F0DB2914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18" y="596235"/>
            <a:ext cx="6188764" cy="52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5C7C-EE9E-4A7D-BC8C-4E352150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381" y="607324"/>
            <a:ext cx="8633581" cy="5540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inp = input('Enter Fahrenheit Temperature:')
try:
    </a:t>
            </a:r>
            <a:r>
              <a:rPr lang="en-GB" dirty="0" err="1">
                <a:ea typeface="+mn-lt"/>
                <a:cs typeface="+mn-lt"/>
              </a:rPr>
              <a:t>fahr</a:t>
            </a:r>
            <a:r>
              <a:rPr lang="en-GB" dirty="0">
                <a:ea typeface="+mn-lt"/>
                <a:cs typeface="+mn-lt"/>
              </a:rPr>
              <a:t> = float(</a:t>
            </a:r>
            <a:r>
              <a:rPr lang="en-GB" dirty="0" err="1">
                <a:ea typeface="+mn-lt"/>
                <a:cs typeface="+mn-lt"/>
              </a:rPr>
              <a:t>inp</a:t>
            </a:r>
            <a:r>
              <a:rPr lang="en-GB" dirty="0">
                <a:ea typeface="+mn-lt"/>
                <a:cs typeface="+mn-lt"/>
              </a:rPr>
              <a:t>)
    </a:t>
            </a:r>
            <a:r>
              <a:rPr lang="en-GB" dirty="0" err="1">
                <a:ea typeface="+mn-lt"/>
                <a:cs typeface="+mn-lt"/>
              </a:rPr>
              <a:t>cel</a:t>
            </a:r>
            <a:r>
              <a:rPr lang="en-GB" dirty="0">
                <a:ea typeface="+mn-lt"/>
                <a:cs typeface="+mn-lt"/>
              </a:rPr>
              <a:t> = (</a:t>
            </a:r>
            <a:r>
              <a:rPr lang="en-GB" dirty="0" err="1">
                <a:ea typeface="+mn-lt"/>
                <a:cs typeface="+mn-lt"/>
              </a:rPr>
              <a:t>fahr</a:t>
            </a:r>
            <a:r>
              <a:rPr lang="en-GB" dirty="0">
                <a:ea typeface="+mn-lt"/>
                <a:cs typeface="+mn-lt"/>
              </a:rPr>
              <a:t> - 32.0) * 5.0 / 9.0
    print(</a:t>
            </a:r>
            <a:r>
              <a:rPr lang="en-GB" dirty="0" err="1">
                <a:ea typeface="+mn-lt"/>
                <a:cs typeface="+mn-lt"/>
              </a:rPr>
              <a:t>cel</a:t>
            </a:r>
            <a:r>
              <a:rPr lang="en-GB" dirty="0">
                <a:ea typeface="+mn-lt"/>
                <a:cs typeface="+mn-lt"/>
              </a:rPr>
              <a:t>)
except:
    print('Please enter a number')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47DBE-0D1F-4C75-B717-AC273E92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597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Like, Share and Subscribe to </a:t>
            </a:r>
            <a:r>
              <a:rPr lang="en-US" sz="4200" dirty="0">
                <a:solidFill>
                  <a:srgbClr val="FFFFFF"/>
                </a:solidFill>
              </a:rPr>
              <a:t>my </a:t>
            </a:r>
            <a:br>
              <a:rPr lang="en-US" sz="4200" dirty="0">
                <a:solidFill>
                  <a:srgbClr val="FFFFFF"/>
                </a:solidFill>
                <a:cs typeface="Calibri Light"/>
              </a:rPr>
            </a:br>
            <a:r>
              <a:rPr lang="en-US" sz="4200" dirty="0" err="1">
                <a:solidFill>
                  <a:srgbClr val="FFFFFF"/>
                </a:solidFill>
              </a:rPr>
              <a:t>Youtube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265944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TRY / EXCEPT</vt:lpstr>
      <vt:lpstr>               The try / except Structure</vt:lpstr>
      <vt:lpstr>PowerPoint Presentation</vt:lpstr>
      <vt:lpstr>PowerPoint Presentation</vt:lpstr>
      <vt:lpstr>PowerPoint Presentation</vt:lpstr>
      <vt:lpstr>Please Like, Share and Subscribe to my  Youtube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2020-07-03T06:29:25Z</dcterms:created>
  <dcterms:modified xsi:type="dcterms:W3CDTF">2020-07-03T06:55:27Z</dcterms:modified>
</cp:coreProperties>
</file>