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42" d="100"/>
          <a:sy n="42" d="100"/>
        </p:scale>
        <p:origin x="7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"/>
            <a:ext cx="12192635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abhin</dc:creator>
  <cp:lastModifiedBy>Abhinav Bisht</cp:lastModifiedBy>
  <cp:revision>4</cp:revision>
  <dcterms:created xsi:type="dcterms:W3CDTF">2025-07-21T19:41:00Z</dcterms:created>
  <dcterms:modified xsi:type="dcterms:W3CDTF">2025-07-22T11:09:02Z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63146123A6AC4DE1A2EA69E315557F5D_11</vt:lpwstr>
  </property>
  <property fmtid="{D5CDD505-2E9C-101B-9397-08002B2CF9AE}" pid="3" name="KSOProductBuildVer">
    <vt:lpwstr>1033-12.2.0.21179</vt:lpwstr>
  </property>
</Properties>
</file>