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4" r:id="rId6"/>
    <p:sldId id="389" r:id="rId7"/>
    <p:sldId id="401" r:id="rId8"/>
    <p:sldId id="394" r:id="rId9"/>
    <p:sldId id="392" r:id="rId10"/>
    <p:sldId id="403" r:id="rId11"/>
    <p:sldId id="404" r:id="rId12"/>
    <p:sldId id="406" r:id="rId13"/>
    <p:sldId id="405" r:id="rId14"/>
    <p:sldId id="400"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334BA-F764-404B-BEDF-44B33F6EAECD}" v="1" dt="2023-05-04T16:39:26.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25" autoAdjust="0"/>
  </p:normalViewPr>
  <p:slideViewPr>
    <p:cSldViewPr snapToGrid="0">
      <p:cViewPr varScale="1">
        <p:scale>
          <a:sx n="77" d="100"/>
          <a:sy n="77" d="100"/>
        </p:scale>
        <p:origin x="864"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29"/>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ukreti" userId="0e61d830dce3997e" providerId="LiveId" clId="{5DC334BA-F764-404B-BEDF-44B33F6EAECD}"/>
    <pc:docChg chg="undo custSel addSld modSld">
      <pc:chgData name="Aditya Kukreti" userId="0e61d830dce3997e" providerId="LiveId" clId="{5DC334BA-F764-404B-BEDF-44B33F6EAECD}" dt="2023-05-04T17:19:15.305" v="332" actId="20577"/>
      <pc:docMkLst>
        <pc:docMk/>
      </pc:docMkLst>
      <pc:sldChg chg="modSp mod">
        <pc:chgData name="Aditya Kukreti" userId="0e61d830dce3997e" providerId="LiveId" clId="{5DC334BA-F764-404B-BEDF-44B33F6EAECD}" dt="2023-05-04T17:19:15.305" v="332" actId="20577"/>
        <pc:sldMkLst>
          <pc:docMk/>
          <pc:sldMk cId="752814286" sldId="257"/>
        </pc:sldMkLst>
        <pc:spChg chg="mod">
          <ac:chgData name="Aditya Kukreti" userId="0e61d830dce3997e" providerId="LiveId" clId="{5DC334BA-F764-404B-BEDF-44B33F6EAECD}" dt="2023-05-04T17:19:15.305" v="332" actId="20577"/>
          <ac:spMkLst>
            <pc:docMk/>
            <pc:sldMk cId="752814286" sldId="257"/>
            <ac:spMk id="2" creationId="{286E938C-9D94-4B05-979A-D39FFC457291}"/>
          </ac:spMkLst>
        </pc:spChg>
        <pc:spChg chg="mod">
          <ac:chgData name="Aditya Kukreti" userId="0e61d830dce3997e" providerId="LiveId" clId="{5DC334BA-F764-404B-BEDF-44B33F6EAECD}" dt="2023-05-04T17:00:29.079" v="314" actId="1076"/>
          <ac:spMkLst>
            <pc:docMk/>
            <pc:sldMk cId="752814286" sldId="257"/>
            <ac:spMk id="3" creationId="{D9A11267-FC52-4990-8D98-010AFABA5544}"/>
          </ac:spMkLst>
        </pc:spChg>
        <pc:picChg chg="mod">
          <ac:chgData name="Aditya Kukreti" userId="0e61d830dce3997e" providerId="LiveId" clId="{5DC334BA-F764-404B-BEDF-44B33F6EAECD}" dt="2023-05-04T16:58:33.972" v="263" actId="14100"/>
          <ac:picMkLst>
            <pc:docMk/>
            <pc:sldMk cId="752814286" sldId="257"/>
            <ac:picMk id="14" creationId="{9A8AD548-922D-4E1D-B19C-5F6E808B8160}"/>
          </ac:picMkLst>
        </pc:picChg>
      </pc:sldChg>
      <pc:sldChg chg="modSp mod">
        <pc:chgData name="Aditya Kukreti" userId="0e61d830dce3997e" providerId="LiveId" clId="{5DC334BA-F764-404B-BEDF-44B33F6EAECD}" dt="2023-05-04T17:00:51.650" v="316" actId="1076"/>
        <pc:sldMkLst>
          <pc:docMk/>
          <pc:sldMk cId="2158886557" sldId="384"/>
        </pc:sldMkLst>
        <pc:spChg chg="mod">
          <ac:chgData name="Aditya Kukreti" userId="0e61d830dce3997e" providerId="LiveId" clId="{5DC334BA-F764-404B-BEDF-44B33F6EAECD}" dt="2023-05-04T17:00:51.650" v="316" actId="1076"/>
          <ac:spMkLst>
            <pc:docMk/>
            <pc:sldMk cId="2158886557" sldId="384"/>
            <ac:spMk id="12" creationId="{E5127060-CDBF-435F-9009-A5451CCE305D}"/>
          </ac:spMkLst>
        </pc:spChg>
      </pc:sldChg>
      <pc:sldChg chg="modSp mod">
        <pc:chgData name="Aditya Kukreti" userId="0e61d830dce3997e" providerId="LiveId" clId="{5DC334BA-F764-404B-BEDF-44B33F6EAECD}" dt="2023-05-04T17:13:01.244" v="318" actId="14100"/>
        <pc:sldMkLst>
          <pc:docMk/>
          <pc:sldMk cId="2313234867" sldId="389"/>
        </pc:sldMkLst>
        <pc:spChg chg="mod">
          <ac:chgData name="Aditya Kukreti" userId="0e61d830dce3997e" providerId="LiveId" clId="{5DC334BA-F764-404B-BEDF-44B33F6EAECD}" dt="2023-05-04T17:13:01.244" v="318" actId="14100"/>
          <ac:spMkLst>
            <pc:docMk/>
            <pc:sldMk cId="2313234867" sldId="389"/>
            <ac:spMk id="3" creationId="{D3B60D6F-4D0F-4D33-B2A7-159C8583FF00}"/>
          </ac:spMkLst>
        </pc:spChg>
      </pc:sldChg>
      <pc:sldChg chg="addSp delSp modSp mod">
        <pc:chgData name="Aditya Kukreti" userId="0e61d830dce3997e" providerId="LiveId" clId="{5DC334BA-F764-404B-BEDF-44B33F6EAECD}" dt="2023-05-04T17:14:44.816" v="325" actId="1076"/>
        <pc:sldMkLst>
          <pc:docMk/>
          <pc:sldMk cId="3247798845" sldId="391"/>
        </pc:sldMkLst>
        <pc:spChg chg="add del mod">
          <ac:chgData name="Aditya Kukreti" userId="0e61d830dce3997e" providerId="LiveId" clId="{5DC334BA-F764-404B-BEDF-44B33F6EAECD}" dt="2023-05-04T17:14:38.398" v="324" actId="478"/>
          <ac:spMkLst>
            <pc:docMk/>
            <pc:sldMk cId="3247798845" sldId="391"/>
            <ac:spMk id="3" creationId="{189BA3A6-159D-F216-6F46-264BA9A9DE96}"/>
          </ac:spMkLst>
        </pc:spChg>
        <pc:spChg chg="mod">
          <ac:chgData name="Aditya Kukreti" userId="0e61d830dce3997e" providerId="LiveId" clId="{5DC334BA-F764-404B-BEDF-44B33F6EAECD}" dt="2023-05-04T17:14:44.816" v="325" actId="1076"/>
          <ac:spMkLst>
            <pc:docMk/>
            <pc:sldMk cId="3247798845" sldId="391"/>
            <ac:spMk id="22" creationId="{F8FAEED9-1ECD-45F9-87A0-9394BAEABB79}"/>
          </ac:spMkLst>
        </pc:spChg>
        <pc:spChg chg="del mod">
          <ac:chgData name="Aditya Kukreti" userId="0e61d830dce3997e" providerId="LiveId" clId="{5DC334BA-F764-404B-BEDF-44B33F6EAECD}" dt="2023-05-04T17:14:31.808" v="323" actId="478"/>
          <ac:spMkLst>
            <pc:docMk/>
            <pc:sldMk cId="3247798845" sldId="391"/>
            <ac:spMk id="23" creationId="{8E5E4638-9BCB-4C2E-914F-CC868E2020D5}"/>
          </ac:spMkLst>
        </pc:spChg>
      </pc:sldChg>
      <pc:sldChg chg="modSp mod">
        <pc:chgData name="Aditya Kukreti" userId="0e61d830dce3997e" providerId="LiveId" clId="{5DC334BA-F764-404B-BEDF-44B33F6EAECD}" dt="2023-05-04T16:52:02.960" v="184" actId="20577"/>
        <pc:sldMkLst>
          <pc:docMk/>
          <pc:sldMk cId="4144513098" sldId="392"/>
        </pc:sldMkLst>
        <pc:spChg chg="mod">
          <ac:chgData name="Aditya Kukreti" userId="0e61d830dce3997e" providerId="LiveId" clId="{5DC334BA-F764-404B-BEDF-44B33F6EAECD}" dt="2023-05-04T16:52:02.960" v="184" actId="20577"/>
          <ac:spMkLst>
            <pc:docMk/>
            <pc:sldMk cId="4144513098" sldId="392"/>
            <ac:spMk id="3" creationId="{F9982EAE-1750-9F1C-FEA0-773A5A7705E5}"/>
          </ac:spMkLst>
        </pc:spChg>
      </pc:sldChg>
      <pc:sldChg chg="modSp mod">
        <pc:chgData name="Aditya Kukreti" userId="0e61d830dce3997e" providerId="LiveId" clId="{5DC334BA-F764-404B-BEDF-44B33F6EAECD}" dt="2023-05-04T17:16:06.282" v="328" actId="14100"/>
        <pc:sldMkLst>
          <pc:docMk/>
          <pc:sldMk cId="4230809385" sldId="394"/>
        </pc:sldMkLst>
        <pc:spChg chg="mod">
          <ac:chgData name="Aditya Kukreti" userId="0e61d830dce3997e" providerId="LiveId" clId="{5DC334BA-F764-404B-BEDF-44B33F6EAECD}" dt="2023-05-04T17:16:06.282" v="328" actId="14100"/>
          <ac:spMkLst>
            <pc:docMk/>
            <pc:sldMk cId="4230809385" sldId="394"/>
            <ac:spMk id="3" creationId="{91B304F1-98DC-8F4C-C484-9452DEB1DE02}"/>
          </ac:spMkLst>
        </pc:spChg>
      </pc:sldChg>
      <pc:sldChg chg="modSp mod">
        <pc:chgData name="Aditya Kukreti" userId="0e61d830dce3997e" providerId="LiveId" clId="{5DC334BA-F764-404B-BEDF-44B33F6EAECD}" dt="2023-05-04T16:43:07.662" v="78" actId="122"/>
        <pc:sldMkLst>
          <pc:docMk/>
          <pc:sldMk cId="3288072213" sldId="400"/>
        </pc:sldMkLst>
        <pc:spChg chg="mod">
          <ac:chgData name="Aditya Kukreti" userId="0e61d830dce3997e" providerId="LiveId" clId="{5DC334BA-F764-404B-BEDF-44B33F6EAECD}" dt="2023-05-04T16:43:07.662" v="78" actId="122"/>
          <ac:spMkLst>
            <pc:docMk/>
            <pc:sldMk cId="3288072213" sldId="400"/>
            <ac:spMk id="3" creationId="{34D1FCA8-2DDC-175A-BC26-2846C0C08851}"/>
          </ac:spMkLst>
        </pc:spChg>
      </pc:sldChg>
      <pc:sldChg chg="modSp mod">
        <pc:chgData name="Aditya Kukreti" userId="0e61d830dce3997e" providerId="LiveId" clId="{5DC334BA-F764-404B-BEDF-44B33F6EAECD}" dt="2023-05-04T17:13:22.838" v="321" actId="255"/>
        <pc:sldMkLst>
          <pc:docMk/>
          <pc:sldMk cId="19476811" sldId="401"/>
        </pc:sldMkLst>
        <pc:spChg chg="mod">
          <ac:chgData name="Aditya Kukreti" userId="0e61d830dce3997e" providerId="LiveId" clId="{5DC334BA-F764-404B-BEDF-44B33F6EAECD}" dt="2023-05-04T17:13:09.656" v="319" actId="255"/>
          <ac:spMkLst>
            <pc:docMk/>
            <pc:sldMk cId="19476811" sldId="401"/>
            <ac:spMk id="4" creationId="{0131C969-AB45-BECC-5713-28E2A9C85002}"/>
          </ac:spMkLst>
        </pc:spChg>
        <pc:spChg chg="mod">
          <ac:chgData name="Aditya Kukreti" userId="0e61d830dce3997e" providerId="LiveId" clId="{5DC334BA-F764-404B-BEDF-44B33F6EAECD}" dt="2023-05-04T17:13:15.886" v="320" actId="255"/>
          <ac:spMkLst>
            <pc:docMk/>
            <pc:sldMk cId="19476811" sldId="401"/>
            <ac:spMk id="6" creationId="{4AF460E8-6DA4-A755-A719-F7F2F27E9485}"/>
          </ac:spMkLst>
        </pc:spChg>
        <pc:spChg chg="mod">
          <ac:chgData name="Aditya Kukreti" userId="0e61d830dce3997e" providerId="LiveId" clId="{5DC334BA-F764-404B-BEDF-44B33F6EAECD}" dt="2023-05-04T17:13:22.838" v="321" actId="255"/>
          <ac:spMkLst>
            <pc:docMk/>
            <pc:sldMk cId="19476811" sldId="401"/>
            <ac:spMk id="8" creationId="{600C1A24-F122-1DD8-4CC6-1F9722B69398}"/>
          </ac:spMkLst>
        </pc:spChg>
      </pc:sldChg>
      <pc:sldChg chg="modSp mod">
        <pc:chgData name="Aditya Kukreti" userId="0e61d830dce3997e" providerId="LiveId" clId="{5DC334BA-F764-404B-BEDF-44B33F6EAECD}" dt="2023-05-04T16:46:58.633" v="103" actId="255"/>
        <pc:sldMkLst>
          <pc:docMk/>
          <pc:sldMk cId="892287725" sldId="404"/>
        </pc:sldMkLst>
        <pc:spChg chg="mod">
          <ac:chgData name="Aditya Kukreti" userId="0e61d830dce3997e" providerId="LiveId" clId="{5DC334BA-F764-404B-BEDF-44B33F6EAECD}" dt="2023-05-04T16:46:46.703" v="101" actId="255"/>
          <ac:spMkLst>
            <pc:docMk/>
            <pc:sldMk cId="892287725" sldId="404"/>
            <ac:spMk id="4" creationId="{AA987038-7449-A5E1-F639-FB776C9E4DAB}"/>
          </ac:spMkLst>
        </pc:spChg>
        <pc:spChg chg="mod">
          <ac:chgData name="Aditya Kukreti" userId="0e61d830dce3997e" providerId="LiveId" clId="{5DC334BA-F764-404B-BEDF-44B33F6EAECD}" dt="2023-05-04T16:46:52.511" v="102" actId="255"/>
          <ac:spMkLst>
            <pc:docMk/>
            <pc:sldMk cId="892287725" sldId="404"/>
            <ac:spMk id="6" creationId="{F8BBE00A-7C14-93BA-345A-C853406B30B0}"/>
          </ac:spMkLst>
        </pc:spChg>
        <pc:spChg chg="mod">
          <ac:chgData name="Aditya Kukreti" userId="0e61d830dce3997e" providerId="LiveId" clId="{5DC334BA-F764-404B-BEDF-44B33F6EAECD}" dt="2023-05-04T16:46:58.633" v="103" actId="255"/>
          <ac:spMkLst>
            <pc:docMk/>
            <pc:sldMk cId="892287725" sldId="404"/>
            <ac:spMk id="8" creationId="{085FC86A-EA28-8C5B-AA4C-EA5E15B26270}"/>
          </ac:spMkLst>
        </pc:spChg>
      </pc:sldChg>
      <pc:sldChg chg="addSp modSp mod">
        <pc:chgData name="Aditya Kukreti" userId="0e61d830dce3997e" providerId="LiveId" clId="{5DC334BA-F764-404B-BEDF-44B33F6EAECD}" dt="2023-05-04T17:16:38.131" v="331" actId="1076"/>
        <pc:sldMkLst>
          <pc:docMk/>
          <pc:sldMk cId="2080678912" sldId="405"/>
        </pc:sldMkLst>
        <pc:spChg chg="add mod">
          <ac:chgData name="Aditya Kukreti" userId="0e61d830dce3997e" providerId="LiveId" clId="{5DC334BA-F764-404B-BEDF-44B33F6EAECD}" dt="2023-05-04T16:40:42.310" v="49" actId="113"/>
          <ac:spMkLst>
            <pc:docMk/>
            <pc:sldMk cId="2080678912" sldId="405"/>
            <ac:spMk id="9" creationId="{8F5E329A-27D1-0389-3AC6-C1487D604B3A}"/>
          </ac:spMkLst>
        </pc:spChg>
        <pc:picChg chg="mod">
          <ac:chgData name="Aditya Kukreti" userId="0e61d830dce3997e" providerId="LiveId" clId="{5DC334BA-F764-404B-BEDF-44B33F6EAECD}" dt="2023-05-04T17:16:32.576" v="330" actId="1076"/>
          <ac:picMkLst>
            <pc:docMk/>
            <pc:sldMk cId="2080678912" sldId="405"/>
            <ac:picMk id="6" creationId="{972A90DA-DC68-4344-7C5A-2102C3843DB6}"/>
          </ac:picMkLst>
        </pc:picChg>
        <pc:picChg chg="mod">
          <ac:chgData name="Aditya Kukreti" userId="0e61d830dce3997e" providerId="LiveId" clId="{5DC334BA-F764-404B-BEDF-44B33F6EAECD}" dt="2023-05-04T17:16:38.131" v="331" actId="1076"/>
          <ac:picMkLst>
            <pc:docMk/>
            <pc:sldMk cId="2080678912" sldId="405"/>
            <ac:picMk id="8" creationId="{5ECD5A92-AE9B-F80A-9B05-C08EFA210D51}"/>
          </ac:picMkLst>
        </pc:picChg>
      </pc:sldChg>
      <pc:sldChg chg="modSp new mod">
        <pc:chgData name="Aditya Kukreti" userId="0e61d830dce3997e" providerId="LiveId" clId="{5DC334BA-F764-404B-BEDF-44B33F6EAECD}" dt="2023-05-04T16:46:34.524" v="100" actId="122"/>
        <pc:sldMkLst>
          <pc:docMk/>
          <pc:sldMk cId="3554540099" sldId="406"/>
        </pc:sldMkLst>
        <pc:spChg chg="mod">
          <ac:chgData name="Aditya Kukreti" userId="0e61d830dce3997e" providerId="LiveId" clId="{5DC334BA-F764-404B-BEDF-44B33F6EAECD}" dt="2023-05-04T16:46:34.524" v="100" actId="122"/>
          <ac:spMkLst>
            <pc:docMk/>
            <pc:sldMk cId="3554540099" sldId="406"/>
            <ac:spMk id="2" creationId="{44253C29-DB53-00BB-8B0A-03819E0B8DB9}"/>
          </ac:spMkLst>
        </pc:spChg>
        <pc:spChg chg="mod">
          <ac:chgData name="Aditya Kukreti" userId="0e61d830dce3997e" providerId="LiveId" clId="{5DC334BA-F764-404B-BEDF-44B33F6EAECD}" dt="2023-05-04T16:46:18.599" v="98" actId="20577"/>
          <ac:spMkLst>
            <pc:docMk/>
            <pc:sldMk cId="3554540099" sldId="406"/>
            <ac:spMk id="3" creationId="{76DFD321-7EDF-F43C-E568-CF5B995FC4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380444" y="625002"/>
            <a:ext cx="3565524" cy="2384898"/>
          </a:xfrm>
        </p:spPr>
        <p:txBody>
          <a:bodyPr anchor="b" anchorCtr="0">
            <a:normAutofit/>
          </a:bodyPr>
          <a:lstStyle/>
          <a:p>
            <a:r>
              <a:rPr lang="en-US" dirty="0">
                <a:latin typeface="Agency FB" panose="020B0503020202020204" pitchFamily="34" charset="0"/>
              </a:rPr>
              <a:t>BLOG WEBSITE</a:t>
            </a:r>
            <a:br>
              <a:rPr lang="en-US">
                <a:latin typeface="Agency FB" panose="020B0503020202020204" pitchFamily="34" charset="0"/>
              </a:rPr>
            </a:br>
            <a:endParaRPr lang="en-US" dirty="0">
              <a:latin typeface="Agency FB" panose="020B0503020202020204" pitchFamily="34" charset="0"/>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60951"/>
            <a:ext cx="7253445" cy="6797049"/>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380444" y="3335236"/>
            <a:ext cx="4938555" cy="3210127"/>
          </a:xfrm>
        </p:spPr>
        <p:txBody>
          <a:bodyPr>
            <a:noAutofit/>
          </a:bodyPr>
          <a:lstStyle/>
          <a:p>
            <a:pPr algn="just"/>
            <a:r>
              <a:rPr lang="en-US" sz="2400" dirty="0"/>
              <a:t>AIML - A</a:t>
            </a:r>
          </a:p>
          <a:p>
            <a:pPr algn="just"/>
            <a:r>
              <a:rPr lang="en-US" sz="2400" dirty="0"/>
              <a:t>Aditya  Kukreti - 2101331530008</a:t>
            </a:r>
          </a:p>
          <a:p>
            <a:pPr algn="just"/>
            <a:r>
              <a:rPr lang="en-US" sz="2400" dirty="0"/>
              <a:t>Abhinav Dubey - 2101331530005</a:t>
            </a:r>
          </a:p>
          <a:p>
            <a:pPr algn="just"/>
            <a:r>
              <a:rPr lang="en-US" sz="2400" dirty="0"/>
              <a:t>Adarsh Gupta - 2101331530006</a:t>
            </a:r>
          </a:p>
          <a:p>
            <a:pPr algn="just"/>
            <a:r>
              <a:rPr lang="en-US" sz="2400" dirty="0" err="1"/>
              <a:t>Kunt</a:t>
            </a:r>
            <a:r>
              <a:rPr lang="en-US" sz="2400" dirty="0"/>
              <a:t> Kumar - 2101331530072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BDD6D-D249-337B-1AEF-C28D9BA00DE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0422623-CF42-758D-84CB-DF4F1BD8F2D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0E7184B-E138-58E3-88A0-62D6BA13173C}"/>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6" name="Picture 5">
            <a:extLst>
              <a:ext uri="{FF2B5EF4-FFF2-40B4-BE49-F238E27FC236}">
                <a16:creationId xmlns:a16="http://schemas.microsoft.com/office/drawing/2014/main" id="{972A90DA-DC68-4344-7C5A-2102C3843DB6}"/>
              </a:ext>
            </a:extLst>
          </p:cNvPr>
          <p:cNvPicPr>
            <a:picLocks noChangeAspect="1"/>
          </p:cNvPicPr>
          <p:nvPr/>
        </p:nvPicPr>
        <p:blipFill>
          <a:blip r:embed="rId2"/>
          <a:stretch>
            <a:fillRect/>
          </a:stretch>
        </p:blipFill>
        <p:spPr>
          <a:xfrm>
            <a:off x="114300" y="139935"/>
            <a:ext cx="7739743" cy="377734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5ECD5A92-AE9B-F80A-9B05-C08EFA210D51}"/>
              </a:ext>
            </a:extLst>
          </p:cNvPr>
          <p:cNvPicPr>
            <a:picLocks noChangeAspect="1"/>
          </p:cNvPicPr>
          <p:nvPr/>
        </p:nvPicPr>
        <p:blipFill>
          <a:blip r:embed="rId3"/>
          <a:stretch>
            <a:fillRect/>
          </a:stretch>
        </p:blipFill>
        <p:spPr>
          <a:xfrm>
            <a:off x="5045529" y="3487661"/>
            <a:ext cx="7032171" cy="32304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8F5E329A-27D1-0389-3AC6-C1487D604B3A}"/>
              </a:ext>
            </a:extLst>
          </p:cNvPr>
          <p:cNvSpPr txBox="1"/>
          <p:nvPr/>
        </p:nvSpPr>
        <p:spPr>
          <a:xfrm>
            <a:off x="8178800" y="196900"/>
            <a:ext cx="3797300" cy="1754326"/>
          </a:xfrm>
          <a:prstGeom prst="rect">
            <a:avLst/>
          </a:prstGeom>
          <a:noFill/>
        </p:spPr>
        <p:txBody>
          <a:bodyPr wrap="square" rtlCol="0">
            <a:spAutoFit/>
          </a:bodyPr>
          <a:lstStyle/>
          <a:p>
            <a:pPr algn="ctr"/>
            <a:r>
              <a:rPr lang="en-IN" sz="3600" b="1" dirty="0"/>
              <a:t>SCREEN SHORTS FROM WEBSITE</a:t>
            </a:r>
          </a:p>
        </p:txBody>
      </p:sp>
    </p:spTree>
    <p:extLst>
      <p:ext uri="{BB962C8B-B14F-4D97-AF65-F5344CB8AC3E}">
        <p14:creationId xmlns:p14="http://schemas.microsoft.com/office/powerpoint/2010/main" val="20806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1FCA8-2DDC-175A-BC26-2846C0C08851}"/>
              </a:ext>
            </a:extLst>
          </p:cNvPr>
          <p:cNvSpPr>
            <a:spLocks noGrp="1"/>
          </p:cNvSpPr>
          <p:nvPr>
            <p:ph idx="1"/>
          </p:nvPr>
        </p:nvSpPr>
        <p:spPr>
          <a:xfrm>
            <a:off x="550863" y="438540"/>
            <a:ext cx="11090274" cy="5654286"/>
          </a:xfrm>
        </p:spPr>
        <p:txBody>
          <a:bodyPr/>
          <a:lstStyle/>
          <a:p>
            <a:pPr algn="ctr"/>
            <a:r>
              <a:rPr lang="en-IN" sz="3600" dirty="0"/>
              <a:t>PROJECT LINK</a:t>
            </a:r>
          </a:p>
          <a:p>
            <a:pPr marL="571500" indent="-571500">
              <a:buFont typeface="Wingdings" panose="05000000000000000000" pitchFamily="2" charset="2"/>
              <a:buChar char="q"/>
            </a:pPr>
            <a:r>
              <a:rPr lang="en-IN" sz="3600" dirty="0"/>
              <a:t>https://abhinav3105.github.io/blogweb/</a:t>
            </a:r>
          </a:p>
        </p:txBody>
      </p:sp>
      <p:sp>
        <p:nvSpPr>
          <p:cNvPr id="7" name="Date Placeholder 6">
            <a:extLst>
              <a:ext uri="{FF2B5EF4-FFF2-40B4-BE49-F238E27FC236}">
                <a16:creationId xmlns:a16="http://schemas.microsoft.com/office/drawing/2014/main" id="{13C7274C-A0C4-DB09-CF8E-B125A015ABB3}"/>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A08CA788-FFDE-8058-89CB-8E3C5C567AF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29EF1E81-3451-B4E3-BBDE-2AB729E115CE}"/>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28807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461169" y="1163588"/>
            <a:ext cx="5437187" cy="1393478"/>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277934"/>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82441" y="3947734"/>
            <a:ext cx="6724028" cy="1998712"/>
          </a:xfrm>
          <a:noFill/>
        </p:spPr>
        <p:txBody>
          <a:bodyPr>
            <a:noAutofit/>
          </a:bodyPr>
          <a:lstStyle/>
          <a:p>
            <a:pPr marL="0" indent="0">
              <a:buNone/>
            </a:pPr>
            <a:r>
              <a:rPr lang="en-US" sz="2400" b="0" i="0" dirty="0">
                <a:solidFill>
                  <a:srgbClr val="D1D5DB"/>
                </a:solidFill>
                <a:effectLst/>
                <a:latin typeface="Söhne"/>
              </a:rPr>
              <a:t>Welcome to our blog! We are excited to share our passion for Web Development with you. Our goal is to provide informative content that is relevant to the user. From educational to </a:t>
            </a:r>
            <a:r>
              <a:rPr lang="en-IN" sz="2400" b="0" i="0" dirty="0">
                <a:solidFill>
                  <a:srgbClr val="D1D5DB"/>
                </a:solidFill>
                <a:effectLst/>
                <a:latin typeface="Söhne"/>
              </a:rPr>
              <a:t>entertaining</a:t>
            </a:r>
            <a:r>
              <a:rPr lang="en-US" sz="2400" b="0" i="0" dirty="0">
                <a:solidFill>
                  <a:srgbClr val="D1D5DB"/>
                </a:solidFill>
                <a:effectLst/>
                <a:latin typeface="Söhne"/>
              </a:rPr>
              <a:t> content, we cover it all. Join us on this journey as we explore the latest trends, share expert insights, and offer practical tips and advice. </a:t>
            </a:r>
            <a:endParaRPr lang="en-US" sz="2400" dirty="0"/>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456807"/>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155372"/>
            <a:ext cx="3944937" cy="3937454"/>
          </a:xfrm>
        </p:spPr>
        <p:txBody>
          <a:bodyPr/>
          <a:lstStyle/>
          <a:p>
            <a:r>
              <a:rPr lang="en-US" sz="2400" dirty="0"/>
              <a:t>Topic one : Languages Used</a:t>
            </a:r>
          </a:p>
          <a:p>
            <a:r>
              <a:rPr lang="en-US" sz="2400" dirty="0"/>
              <a:t>Topic two : HTML</a:t>
            </a:r>
          </a:p>
          <a:p>
            <a:r>
              <a:rPr lang="en-US" sz="2400" dirty="0"/>
              <a:t>Topic three : CSS</a:t>
            </a:r>
          </a:p>
          <a:p>
            <a:r>
              <a:rPr lang="en-US" sz="2400" dirty="0"/>
              <a:t>Topic four : Problems Occurred</a:t>
            </a:r>
          </a:p>
          <a:p>
            <a:r>
              <a:rPr lang="en-US" sz="2400" dirty="0"/>
              <a:t>Topic five : Solution</a:t>
            </a:r>
          </a:p>
          <a:p>
            <a:r>
              <a:rPr lang="en-US" sz="2400" dirty="0"/>
              <a:t>Topic six :Conclusion </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7683-DEDE-63BD-DEA4-AF5C57D3860B}"/>
              </a:ext>
            </a:extLst>
          </p:cNvPr>
          <p:cNvSpPr>
            <a:spLocks noGrp="1"/>
          </p:cNvSpPr>
          <p:nvPr>
            <p:ph type="title"/>
          </p:nvPr>
        </p:nvSpPr>
        <p:spPr/>
        <p:txBody>
          <a:bodyPr/>
          <a:lstStyle/>
          <a:p>
            <a:pPr algn="ctr"/>
            <a:r>
              <a:rPr lang="en-US" sz="4400" b="1" dirty="0"/>
              <a:t>LANGUAGES USED IN THE WEBSITE</a:t>
            </a:r>
            <a:endParaRPr lang="en-IN" sz="4400" b="1" dirty="0"/>
          </a:p>
        </p:txBody>
      </p:sp>
      <p:sp>
        <p:nvSpPr>
          <p:cNvPr id="3" name="Text Placeholder 2">
            <a:extLst>
              <a:ext uri="{FF2B5EF4-FFF2-40B4-BE49-F238E27FC236}">
                <a16:creationId xmlns:a16="http://schemas.microsoft.com/office/drawing/2014/main" id="{6A6EC384-B0B1-1A84-56DC-641C56F122EE}"/>
              </a:ext>
            </a:extLst>
          </p:cNvPr>
          <p:cNvSpPr>
            <a:spLocks noGrp="1"/>
          </p:cNvSpPr>
          <p:nvPr>
            <p:ph type="body" idx="1"/>
          </p:nvPr>
        </p:nvSpPr>
        <p:spPr/>
        <p:txBody>
          <a:bodyPr/>
          <a:lstStyle/>
          <a:p>
            <a:pPr marL="342900" indent="-342900">
              <a:buFont typeface="Wingdings" panose="05000000000000000000" pitchFamily="2" charset="2"/>
              <a:buChar char="Ø"/>
            </a:pPr>
            <a:r>
              <a:rPr lang="en-US" dirty="0"/>
              <a:t>HTML</a:t>
            </a:r>
            <a:endParaRPr lang="en-IN" dirty="0"/>
          </a:p>
        </p:txBody>
      </p:sp>
      <p:sp>
        <p:nvSpPr>
          <p:cNvPr id="4" name="Content Placeholder 3">
            <a:extLst>
              <a:ext uri="{FF2B5EF4-FFF2-40B4-BE49-F238E27FC236}">
                <a16:creationId xmlns:a16="http://schemas.microsoft.com/office/drawing/2014/main" id="{0131C969-AB45-BECC-5713-28E2A9C85002}"/>
              </a:ext>
            </a:extLst>
          </p:cNvPr>
          <p:cNvSpPr>
            <a:spLocks noGrp="1"/>
          </p:cNvSpPr>
          <p:nvPr>
            <p:ph sz="half" idx="2"/>
          </p:nvPr>
        </p:nvSpPr>
        <p:spPr/>
        <p:txBody>
          <a:bodyPr/>
          <a:lstStyle/>
          <a:p>
            <a:r>
              <a:rPr lang="en-US" sz="2000" b="1" i="0" dirty="0">
                <a:solidFill>
                  <a:schemeClr val="tx1">
                    <a:lumMod val="95000"/>
                  </a:schemeClr>
                </a:solidFill>
                <a:effectLst/>
                <a:latin typeface="urw-din"/>
              </a:rPr>
              <a:t>Web development</a:t>
            </a:r>
            <a:r>
              <a:rPr lang="en-US" sz="2000" b="0" i="0" dirty="0">
                <a:solidFill>
                  <a:schemeClr val="tx1">
                    <a:lumMod val="95000"/>
                  </a:schemeClr>
                </a:solidFill>
                <a:effectLst/>
                <a:latin typeface="urw-din"/>
              </a:rPr>
              <a:t>. Developers use HTML code to design how a browser displays web page elements, such as text, hyperlinks, and media files. </a:t>
            </a:r>
          </a:p>
          <a:p>
            <a:r>
              <a:rPr lang="en-US" sz="2000" b="0" i="0" dirty="0">
                <a:solidFill>
                  <a:schemeClr val="tx1">
                    <a:lumMod val="95000"/>
                  </a:schemeClr>
                </a:solidFill>
                <a:effectLst/>
                <a:latin typeface="urw-din"/>
              </a:rPr>
              <a:t>HTML makes it possible to organize and format documents, similarly to Microsoft Word.</a:t>
            </a:r>
          </a:p>
          <a:p>
            <a:endParaRPr lang="en-IN" dirty="0"/>
          </a:p>
        </p:txBody>
      </p:sp>
      <p:sp>
        <p:nvSpPr>
          <p:cNvPr id="5" name="Text Placeholder 4">
            <a:extLst>
              <a:ext uri="{FF2B5EF4-FFF2-40B4-BE49-F238E27FC236}">
                <a16:creationId xmlns:a16="http://schemas.microsoft.com/office/drawing/2014/main" id="{3717C81E-1073-C966-5B79-331F5DF61D3C}"/>
              </a:ext>
            </a:extLst>
          </p:cNvPr>
          <p:cNvSpPr>
            <a:spLocks noGrp="1"/>
          </p:cNvSpPr>
          <p:nvPr>
            <p:ph type="body" sz="quarter" idx="13"/>
          </p:nvPr>
        </p:nvSpPr>
        <p:spPr/>
        <p:txBody>
          <a:bodyPr/>
          <a:lstStyle/>
          <a:p>
            <a:pPr marL="342900" indent="-342900">
              <a:buFont typeface="Wingdings" panose="05000000000000000000" pitchFamily="2" charset="2"/>
              <a:buChar char="Ø"/>
            </a:pPr>
            <a:r>
              <a:rPr lang="en-US" dirty="0"/>
              <a:t>CSS</a:t>
            </a:r>
            <a:endParaRPr lang="en-IN" dirty="0"/>
          </a:p>
        </p:txBody>
      </p:sp>
      <p:sp>
        <p:nvSpPr>
          <p:cNvPr id="6" name="Content Placeholder 5">
            <a:extLst>
              <a:ext uri="{FF2B5EF4-FFF2-40B4-BE49-F238E27FC236}">
                <a16:creationId xmlns:a16="http://schemas.microsoft.com/office/drawing/2014/main" id="{4AF460E8-6DA4-A755-A719-F7F2F27E9485}"/>
              </a:ext>
            </a:extLst>
          </p:cNvPr>
          <p:cNvSpPr>
            <a:spLocks noGrp="1"/>
          </p:cNvSpPr>
          <p:nvPr>
            <p:ph sz="quarter" idx="14"/>
          </p:nvPr>
        </p:nvSpPr>
        <p:spPr/>
        <p:txBody>
          <a:bodyPr/>
          <a:lstStyle/>
          <a:p>
            <a:r>
              <a:rPr lang="en-US" sz="2000" b="0" i="0" dirty="0">
                <a:solidFill>
                  <a:srgbClr val="FFFFFF"/>
                </a:solidFill>
                <a:effectLst/>
                <a:latin typeface="urw-din"/>
              </a:rPr>
              <a:t>With CSS we can play with the images and animation . The page layout, animation and quality of images make the first impact before the content catches a viewer’s attention . The Image filters are easily available on CSS and we can do that right here, without having to work or taking help from any other software.</a:t>
            </a:r>
          </a:p>
          <a:p>
            <a:endParaRPr lang="en-IN" dirty="0"/>
          </a:p>
        </p:txBody>
      </p:sp>
      <p:sp>
        <p:nvSpPr>
          <p:cNvPr id="7" name="Text Placeholder 6">
            <a:extLst>
              <a:ext uri="{FF2B5EF4-FFF2-40B4-BE49-F238E27FC236}">
                <a16:creationId xmlns:a16="http://schemas.microsoft.com/office/drawing/2014/main" id="{F11E3842-E5F9-2245-AC12-93FF1F42D0EF}"/>
              </a:ext>
            </a:extLst>
          </p:cNvPr>
          <p:cNvSpPr>
            <a:spLocks noGrp="1"/>
          </p:cNvSpPr>
          <p:nvPr>
            <p:ph type="body" sz="quarter" idx="3"/>
          </p:nvPr>
        </p:nvSpPr>
        <p:spPr/>
        <p:txBody>
          <a:bodyPr/>
          <a:lstStyle/>
          <a:p>
            <a:pPr marL="342900" indent="-342900">
              <a:buFont typeface="Wingdings" panose="05000000000000000000" pitchFamily="2" charset="2"/>
              <a:buChar char="Ø"/>
            </a:pPr>
            <a:r>
              <a:rPr lang="en-US" dirty="0"/>
              <a:t>JAVA SCRIPT</a:t>
            </a:r>
            <a:endParaRPr lang="en-IN" dirty="0"/>
          </a:p>
        </p:txBody>
      </p:sp>
      <p:sp>
        <p:nvSpPr>
          <p:cNvPr id="8" name="Content Placeholder 7">
            <a:extLst>
              <a:ext uri="{FF2B5EF4-FFF2-40B4-BE49-F238E27FC236}">
                <a16:creationId xmlns:a16="http://schemas.microsoft.com/office/drawing/2014/main" id="{600C1A24-F122-1DD8-4CC6-1F9722B69398}"/>
              </a:ext>
            </a:extLst>
          </p:cNvPr>
          <p:cNvSpPr>
            <a:spLocks noGrp="1"/>
          </p:cNvSpPr>
          <p:nvPr>
            <p:ph sz="quarter" idx="4"/>
          </p:nvPr>
        </p:nvSpPr>
        <p:spPr>
          <a:xfrm>
            <a:off x="8139659" y="2440628"/>
            <a:ext cx="3827054" cy="3502297"/>
          </a:xfrm>
        </p:spPr>
        <p:txBody>
          <a:bodyPr/>
          <a:lstStyle/>
          <a:p>
            <a:pPr algn="l"/>
            <a:r>
              <a:rPr lang="en-US" sz="1800" b="0" i="0" dirty="0">
                <a:solidFill>
                  <a:schemeClr val="tx1">
                    <a:lumMod val="95000"/>
                  </a:schemeClr>
                </a:solidFill>
                <a:effectLst/>
                <a:latin typeface="urw-din"/>
              </a:rPr>
              <a:t>JavaScript is a lightweight, interpreted </a:t>
            </a:r>
            <a:r>
              <a:rPr lang="en-US" sz="2000" b="0" i="0" dirty="0">
                <a:solidFill>
                  <a:schemeClr val="tx1">
                    <a:lumMod val="95000"/>
                  </a:schemeClr>
                </a:solidFill>
                <a:effectLst/>
                <a:latin typeface="urw-din"/>
              </a:rPr>
              <a:t>programming language.</a:t>
            </a:r>
          </a:p>
          <a:p>
            <a:pPr algn="l"/>
            <a:r>
              <a:rPr lang="en-US" sz="2000" b="0" i="0" dirty="0">
                <a:solidFill>
                  <a:schemeClr val="tx1">
                    <a:lumMod val="95000"/>
                  </a:schemeClr>
                </a:solidFill>
                <a:effectLst/>
                <a:latin typeface="urw-din"/>
              </a:rPr>
              <a:t>Designed for creating network-centric applications.</a:t>
            </a:r>
          </a:p>
          <a:p>
            <a:pPr algn="l"/>
            <a:r>
              <a:rPr lang="en-US" sz="2000" b="0" i="0" dirty="0">
                <a:solidFill>
                  <a:schemeClr val="tx1">
                    <a:lumMod val="95000"/>
                  </a:schemeClr>
                </a:solidFill>
                <a:effectLst/>
                <a:latin typeface="urw-din"/>
              </a:rPr>
              <a:t>Complementary to and integrated with Java.</a:t>
            </a:r>
          </a:p>
          <a:p>
            <a:r>
              <a:rPr lang="en-US" sz="2000" b="0" i="0" dirty="0">
                <a:solidFill>
                  <a:schemeClr val="tx1">
                    <a:lumMod val="95000"/>
                  </a:schemeClr>
                </a:solidFill>
                <a:effectLst/>
                <a:latin typeface="urw-din"/>
              </a:rPr>
              <a:t>Open and cross-platform</a:t>
            </a:r>
          </a:p>
          <a:p>
            <a:endParaRPr lang="en-IN" dirty="0"/>
          </a:p>
        </p:txBody>
      </p:sp>
      <p:sp>
        <p:nvSpPr>
          <p:cNvPr id="9" name="Date Placeholder 8">
            <a:extLst>
              <a:ext uri="{FF2B5EF4-FFF2-40B4-BE49-F238E27FC236}">
                <a16:creationId xmlns:a16="http://schemas.microsoft.com/office/drawing/2014/main" id="{4C42402B-8153-0C34-8093-EEEFC4712E3F}"/>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B92D801E-8442-EE6A-8AE5-A95D8E7F49D2}"/>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40A84C3E-0209-722C-2675-77A4FC75C73B}"/>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1947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304F1-98DC-8F4C-C484-9452DEB1DE02}"/>
              </a:ext>
            </a:extLst>
          </p:cNvPr>
          <p:cNvSpPr>
            <a:spLocks noGrp="1"/>
          </p:cNvSpPr>
          <p:nvPr>
            <p:ph idx="1"/>
          </p:nvPr>
        </p:nvSpPr>
        <p:spPr>
          <a:xfrm>
            <a:off x="0" y="0"/>
            <a:ext cx="12191999" cy="6748671"/>
          </a:xfrm>
        </p:spPr>
        <p:txBody>
          <a:bodyPr/>
          <a:lstStyle/>
          <a:p>
            <a:pPr algn="ctr"/>
            <a:r>
              <a:rPr lang="en-IN" sz="3200" dirty="0"/>
              <a:t>HTML</a:t>
            </a:r>
          </a:p>
          <a:p>
            <a:pPr marL="457200" indent="-457200" algn="just">
              <a:lnSpc>
                <a:spcPct val="100000"/>
              </a:lnSpc>
              <a:spcBef>
                <a:spcPts val="600"/>
              </a:spcBef>
              <a:buFont typeface="Wingdings" panose="05000000000000000000" pitchFamily="2" charset="2"/>
              <a:buChar char="q"/>
            </a:pPr>
            <a:r>
              <a:rPr lang="en-US" sz="2200" dirty="0">
                <a:solidFill>
                  <a:schemeClr val="tx1"/>
                </a:solidFill>
              </a:rPr>
              <a:t>&lt;!DOCTYPE&gt; 	Defines the document type</a:t>
            </a:r>
          </a:p>
          <a:p>
            <a:pPr marL="457200" indent="-457200" algn="just">
              <a:lnSpc>
                <a:spcPct val="100000"/>
              </a:lnSpc>
              <a:spcBef>
                <a:spcPts val="600"/>
              </a:spcBef>
              <a:buFont typeface="Wingdings" panose="05000000000000000000" pitchFamily="2" charset="2"/>
              <a:buChar char="q"/>
            </a:pPr>
            <a:r>
              <a:rPr lang="en-US" sz="2200" dirty="0">
                <a:solidFill>
                  <a:schemeClr val="tx1"/>
                </a:solidFill>
              </a:rPr>
              <a:t>&lt;html&gt;	 Defines an HTML document</a:t>
            </a:r>
          </a:p>
          <a:p>
            <a:pPr marL="457200" indent="-457200" algn="just">
              <a:lnSpc>
                <a:spcPct val="100000"/>
              </a:lnSpc>
              <a:spcBef>
                <a:spcPts val="600"/>
              </a:spcBef>
              <a:buFont typeface="Wingdings" panose="05000000000000000000" pitchFamily="2" charset="2"/>
              <a:buChar char="q"/>
            </a:pPr>
            <a:r>
              <a:rPr lang="en-US" sz="2200" dirty="0">
                <a:solidFill>
                  <a:schemeClr val="tx1"/>
                </a:solidFill>
              </a:rPr>
              <a:t>&lt;head&gt;	 Contains metadata/information for the document</a:t>
            </a:r>
          </a:p>
          <a:p>
            <a:pPr marL="457200" indent="-457200" algn="just">
              <a:lnSpc>
                <a:spcPct val="100000"/>
              </a:lnSpc>
              <a:spcBef>
                <a:spcPts val="600"/>
              </a:spcBef>
              <a:buFont typeface="Wingdings" panose="05000000000000000000" pitchFamily="2" charset="2"/>
              <a:buChar char="q"/>
            </a:pPr>
            <a:r>
              <a:rPr lang="en-US" sz="2200" dirty="0">
                <a:solidFill>
                  <a:schemeClr val="tx1"/>
                </a:solidFill>
              </a:rPr>
              <a:t>&lt;title&gt;	 Defines a title for the document</a:t>
            </a:r>
          </a:p>
          <a:p>
            <a:pPr marL="457200" indent="-457200" algn="just">
              <a:lnSpc>
                <a:spcPct val="100000"/>
              </a:lnSpc>
              <a:spcBef>
                <a:spcPts val="600"/>
              </a:spcBef>
              <a:buFont typeface="Wingdings" panose="05000000000000000000" pitchFamily="2" charset="2"/>
              <a:buChar char="q"/>
            </a:pPr>
            <a:r>
              <a:rPr lang="en-US" sz="2200" dirty="0">
                <a:solidFill>
                  <a:schemeClr val="tx1"/>
                </a:solidFill>
              </a:rPr>
              <a:t>&lt;body&gt;	 Defines the document's body</a:t>
            </a:r>
          </a:p>
          <a:p>
            <a:pPr marL="457200" indent="-457200" algn="just">
              <a:lnSpc>
                <a:spcPct val="100000"/>
              </a:lnSpc>
              <a:spcBef>
                <a:spcPts val="600"/>
              </a:spcBef>
              <a:buFont typeface="Wingdings" panose="05000000000000000000" pitchFamily="2" charset="2"/>
              <a:buChar char="q"/>
            </a:pPr>
            <a:r>
              <a:rPr lang="en-US" sz="2200" dirty="0">
                <a:solidFill>
                  <a:schemeClr val="tx1"/>
                </a:solidFill>
              </a:rPr>
              <a:t>&lt;div&gt;             Tag defines a division or a section in an HTML document</a:t>
            </a:r>
          </a:p>
          <a:p>
            <a:pPr marL="457200" indent="-457200" algn="just">
              <a:lnSpc>
                <a:spcPct val="100000"/>
              </a:lnSpc>
              <a:spcBef>
                <a:spcPts val="600"/>
              </a:spcBef>
              <a:buFont typeface="Wingdings" panose="05000000000000000000" pitchFamily="2" charset="2"/>
              <a:buChar char="q"/>
            </a:pPr>
            <a:r>
              <a:rPr lang="en-IN" sz="2200" dirty="0">
                <a:solidFill>
                  <a:schemeClr val="tx1"/>
                </a:solidFill>
              </a:rPr>
              <a:t>&lt;button&gt;       Tag defines a clickable button</a:t>
            </a:r>
          </a:p>
          <a:p>
            <a:pPr marL="457200" indent="-457200" algn="just">
              <a:lnSpc>
                <a:spcPct val="100000"/>
              </a:lnSpc>
              <a:spcBef>
                <a:spcPts val="600"/>
              </a:spcBef>
              <a:buFont typeface="Wingdings" panose="05000000000000000000" pitchFamily="2" charset="2"/>
              <a:buChar char="q"/>
            </a:pPr>
            <a:r>
              <a:rPr lang="en-IN" sz="2200" b="0" i="0" dirty="0">
                <a:solidFill>
                  <a:schemeClr val="tx1"/>
                </a:solidFill>
                <a:effectLst/>
                <a:latin typeface="arial" panose="020B0604020202020204" pitchFamily="34" charset="0"/>
              </a:rPr>
              <a:t> &lt;</a:t>
            </a:r>
            <a:r>
              <a:rPr lang="en-IN" sz="2200" i="0" dirty="0" err="1">
                <a:solidFill>
                  <a:schemeClr val="tx1"/>
                </a:solidFill>
                <a:effectLst/>
                <a:latin typeface="arial" panose="020B0604020202020204" pitchFamily="34" charset="0"/>
              </a:rPr>
              <a:t>ul</a:t>
            </a:r>
            <a:r>
              <a:rPr lang="en-IN" sz="2200" b="0" i="0" dirty="0">
                <a:solidFill>
                  <a:schemeClr val="tx1"/>
                </a:solidFill>
                <a:effectLst/>
                <a:latin typeface="arial" panose="020B0604020202020204" pitchFamily="34" charset="0"/>
              </a:rPr>
              <a:t>&gt;             Tag defines an unordered (bulleted) list</a:t>
            </a:r>
          </a:p>
          <a:p>
            <a:pPr marL="457200" indent="-457200" algn="just">
              <a:lnSpc>
                <a:spcPct val="100000"/>
              </a:lnSpc>
              <a:spcBef>
                <a:spcPts val="600"/>
              </a:spcBef>
              <a:buFont typeface="Wingdings" panose="05000000000000000000" pitchFamily="2" charset="2"/>
              <a:buChar char="q"/>
            </a:pPr>
            <a:r>
              <a:rPr lang="en-IN" sz="2200" b="0" i="0" dirty="0">
                <a:solidFill>
                  <a:schemeClr val="tx1"/>
                </a:solidFill>
                <a:effectLst/>
                <a:latin typeface="arial" panose="020B0604020202020204" pitchFamily="34" charset="0"/>
              </a:rPr>
              <a:t>&lt;</a:t>
            </a:r>
            <a:r>
              <a:rPr lang="en-IN" sz="2200" i="0" dirty="0">
                <a:solidFill>
                  <a:schemeClr val="tx1"/>
                </a:solidFill>
                <a:effectLst/>
                <a:latin typeface="arial" panose="020B0604020202020204" pitchFamily="34" charset="0"/>
              </a:rPr>
              <a:t>section</a:t>
            </a:r>
            <a:r>
              <a:rPr lang="en-IN" sz="2200" b="0" i="0" dirty="0">
                <a:solidFill>
                  <a:schemeClr val="tx1"/>
                </a:solidFill>
                <a:effectLst/>
                <a:latin typeface="arial" panose="020B0604020202020204" pitchFamily="34" charset="0"/>
              </a:rPr>
              <a:t>&gt;     Tag defines a </a:t>
            </a:r>
            <a:r>
              <a:rPr lang="en-IN" sz="2200" b="1" i="0" dirty="0">
                <a:solidFill>
                  <a:schemeClr val="tx1"/>
                </a:solidFill>
                <a:effectLst/>
                <a:latin typeface="arial" panose="020B0604020202020204" pitchFamily="34" charset="0"/>
              </a:rPr>
              <a:t>section</a:t>
            </a:r>
            <a:r>
              <a:rPr lang="en-IN" sz="2200" b="0" i="0" dirty="0">
                <a:solidFill>
                  <a:schemeClr val="tx1"/>
                </a:solidFill>
                <a:effectLst/>
                <a:latin typeface="arial" panose="020B0604020202020204" pitchFamily="34" charset="0"/>
              </a:rPr>
              <a:t> in a document</a:t>
            </a:r>
          </a:p>
          <a:p>
            <a:pPr marL="457200" indent="-457200" algn="just">
              <a:lnSpc>
                <a:spcPct val="100000"/>
              </a:lnSpc>
              <a:spcBef>
                <a:spcPts val="600"/>
              </a:spcBef>
              <a:buFont typeface="Wingdings" panose="05000000000000000000" pitchFamily="2" charset="2"/>
              <a:buChar char="q"/>
            </a:pPr>
            <a:r>
              <a:rPr lang="en-US" sz="2200" b="0" i="0" dirty="0">
                <a:solidFill>
                  <a:schemeClr val="tx1"/>
                </a:solidFill>
                <a:effectLst/>
                <a:latin typeface="arial" panose="020B0604020202020204" pitchFamily="34" charset="0"/>
              </a:rPr>
              <a:t>&lt;</a:t>
            </a:r>
            <a:r>
              <a:rPr lang="en-US" sz="2200" b="1" i="0" dirty="0">
                <a:solidFill>
                  <a:schemeClr val="tx1"/>
                </a:solidFill>
                <a:effectLst/>
                <a:latin typeface="arial" panose="020B0604020202020204" pitchFamily="34" charset="0"/>
              </a:rPr>
              <a:t>nav</a:t>
            </a:r>
            <a:r>
              <a:rPr lang="en-US" sz="2200" b="0" i="0" dirty="0">
                <a:solidFill>
                  <a:schemeClr val="tx1"/>
                </a:solidFill>
                <a:effectLst/>
                <a:latin typeface="arial" panose="020B0604020202020204" pitchFamily="34" charset="0"/>
              </a:rPr>
              <a:t>&gt;          Tag defines a set of navigation links</a:t>
            </a:r>
          </a:p>
          <a:p>
            <a:pPr marL="457200" indent="-457200" algn="just">
              <a:lnSpc>
                <a:spcPct val="100000"/>
              </a:lnSpc>
              <a:spcBef>
                <a:spcPts val="600"/>
              </a:spcBef>
              <a:buFont typeface="Wingdings" panose="05000000000000000000" pitchFamily="2" charset="2"/>
              <a:buChar char="q"/>
            </a:pPr>
            <a:r>
              <a:rPr lang="en-US" sz="2200" b="0" i="0" dirty="0">
                <a:solidFill>
                  <a:schemeClr val="tx1"/>
                </a:solidFill>
                <a:effectLst/>
                <a:latin typeface="arial" panose="020B0604020202020204" pitchFamily="34" charset="0"/>
              </a:rPr>
              <a:t>&lt;</a:t>
            </a:r>
            <a:r>
              <a:rPr lang="en-US" sz="2200" i="0" dirty="0">
                <a:solidFill>
                  <a:schemeClr val="tx1"/>
                </a:solidFill>
                <a:effectLst/>
                <a:latin typeface="arial" panose="020B0604020202020204" pitchFamily="34" charset="0"/>
              </a:rPr>
              <a:t>form</a:t>
            </a:r>
            <a:r>
              <a:rPr lang="en-US" sz="2200" b="0" i="0" dirty="0">
                <a:solidFill>
                  <a:schemeClr val="tx1"/>
                </a:solidFill>
                <a:effectLst/>
                <a:latin typeface="arial" panose="020B0604020202020204" pitchFamily="34" charset="0"/>
              </a:rPr>
              <a:t>&gt;         Tag is used to create an </a:t>
            </a:r>
            <a:r>
              <a:rPr lang="en-US" sz="2200" i="0" dirty="0">
                <a:solidFill>
                  <a:schemeClr val="tx1"/>
                </a:solidFill>
                <a:effectLst/>
                <a:latin typeface="arial" panose="020B0604020202020204" pitchFamily="34" charset="0"/>
              </a:rPr>
              <a:t>HTML</a:t>
            </a:r>
            <a:r>
              <a:rPr lang="en-US" sz="2200" b="1" i="0" dirty="0">
                <a:solidFill>
                  <a:schemeClr val="tx1"/>
                </a:solidFill>
                <a:effectLst/>
                <a:latin typeface="arial" panose="020B0604020202020204" pitchFamily="34" charset="0"/>
              </a:rPr>
              <a:t> </a:t>
            </a:r>
            <a:r>
              <a:rPr lang="en-US" sz="2200" i="0" dirty="0">
                <a:solidFill>
                  <a:schemeClr val="tx1"/>
                </a:solidFill>
                <a:effectLst/>
                <a:latin typeface="arial" panose="020B0604020202020204" pitchFamily="34" charset="0"/>
              </a:rPr>
              <a:t>form </a:t>
            </a:r>
            <a:r>
              <a:rPr lang="en-US" sz="2200" b="0" i="0" dirty="0">
                <a:solidFill>
                  <a:schemeClr val="tx1"/>
                </a:solidFill>
                <a:effectLst/>
                <a:latin typeface="arial" panose="020B0604020202020204" pitchFamily="34" charset="0"/>
              </a:rPr>
              <a:t>for user input</a:t>
            </a:r>
          </a:p>
          <a:p>
            <a:pPr marL="457200" indent="-457200" algn="just">
              <a:lnSpc>
                <a:spcPct val="100000"/>
              </a:lnSpc>
              <a:spcBef>
                <a:spcPts val="600"/>
              </a:spcBef>
              <a:buFont typeface="Wingdings" panose="05000000000000000000" pitchFamily="2" charset="2"/>
              <a:buChar char="q"/>
            </a:pPr>
            <a:r>
              <a:rPr lang="en-IN" sz="2200" b="0" i="0" dirty="0">
                <a:solidFill>
                  <a:schemeClr val="tx1"/>
                </a:solidFill>
                <a:effectLst/>
                <a:latin typeface="arial" panose="020B0604020202020204" pitchFamily="34" charset="0"/>
              </a:rPr>
              <a:t>&lt;meta&gt;        Tag </a:t>
            </a:r>
            <a:r>
              <a:rPr lang="en-IN" sz="2200" i="0" dirty="0">
                <a:solidFill>
                  <a:schemeClr val="tx1"/>
                </a:solidFill>
                <a:effectLst/>
                <a:latin typeface="arial" panose="020B0604020202020204" pitchFamily="34" charset="0"/>
              </a:rPr>
              <a:t>defines metadata about an HTML document</a:t>
            </a:r>
            <a:endParaRPr lang="en-IN" sz="2200" dirty="0">
              <a:solidFill>
                <a:schemeClr val="tx1"/>
              </a:solidFill>
            </a:endParaRPr>
          </a:p>
          <a:p>
            <a:pPr marL="457200" indent="-457200" algn="just">
              <a:lnSpc>
                <a:spcPct val="100000"/>
              </a:lnSpc>
              <a:buFont typeface="Wingdings" panose="05000000000000000000" pitchFamily="2" charset="2"/>
              <a:buChar char="q"/>
            </a:pPr>
            <a:endParaRPr lang="en-IN" sz="3200" dirty="0"/>
          </a:p>
        </p:txBody>
      </p:sp>
      <p:sp>
        <p:nvSpPr>
          <p:cNvPr id="8" name="Footer Placeholder 7">
            <a:extLst>
              <a:ext uri="{FF2B5EF4-FFF2-40B4-BE49-F238E27FC236}">
                <a16:creationId xmlns:a16="http://schemas.microsoft.com/office/drawing/2014/main" id="{3E76EFED-D6E2-2F2F-F410-1BB1C22FEFA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B2584F0-29A9-AB74-9485-258A14E4B3CD}"/>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23080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82EAE-1750-9F1C-FEA0-773A5A7705E5}"/>
              </a:ext>
            </a:extLst>
          </p:cNvPr>
          <p:cNvSpPr>
            <a:spLocks noGrp="1"/>
          </p:cNvSpPr>
          <p:nvPr>
            <p:ph idx="1"/>
          </p:nvPr>
        </p:nvSpPr>
        <p:spPr>
          <a:xfrm>
            <a:off x="99391" y="109330"/>
            <a:ext cx="11254409" cy="5983495"/>
          </a:xfrm>
        </p:spPr>
        <p:txBody>
          <a:bodyPr/>
          <a:lstStyle/>
          <a:p>
            <a:pPr algn="ctr"/>
            <a:r>
              <a:rPr lang="en-IN" dirty="0"/>
              <a:t> </a:t>
            </a:r>
            <a:r>
              <a:rPr lang="en-IN" sz="3200" dirty="0"/>
              <a:t>CSS</a:t>
            </a:r>
          </a:p>
          <a:p>
            <a:pPr marL="342900" indent="-342900" algn="l" fontAlgn="base">
              <a:buFont typeface="Wingdings" panose="05000000000000000000" pitchFamily="2" charset="2"/>
              <a:buChar char="q"/>
            </a:pPr>
            <a:r>
              <a:rPr lang="en-US" sz="2800" b="1" dirty="0">
                <a:solidFill>
                  <a:srgbClr val="E2EEFF"/>
                </a:solidFill>
                <a:latin typeface="Google Sans"/>
              </a:rPr>
              <a:t>M</a:t>
            </a:r>
            <a:r>
              <a:rPr lang="en-US" sz="2800" b="1" i="0" dirty="0">
                <a:solidFill>
                  <a:srgbClr val="E2EEFF"/>
                </a:solidFill>
                <a:effectLst/>
                <a:latin typeface="Google Sans"/>
              </a:rPr>
              <a:t>argin</a:t>
            </a:r>
            <a:r>
              <a:rPr lang="en-US" sz="2800" b="0" i="0" dirty="0">
                <a:solidFill>
                  <a:srgbClr val="E2EEFF"/>
                </a:solidFill>
                <a:effectLst/>
                <a:latin typeface="Google Sans"/>
              </a:rPr>
              <a:t> is the space around an element's border</a:t>
            </a:r>
          </a:p>
          <a:p>
            <a:pPr marL="342900" indent="-342900" algn="l" fontAlgn="base">
              <a:buFont typeface="Wingdings" panose="05000000000000000000" pitchFamily="2" charset="2"/>
              <a:buChar char="q"/>
            </a:pPr>
            <a:r>
              <a:rPr lang="en-US" sz="2800" b="1" dirty="0">
                <a:solidFill>
                  <a:srgbClr val="E2EEFF"/>
                </a:solidFill>
                <a:latin typeface="Google Sans"/>
              </a:rPr>
              <a:t>P</a:t>
            </a:r>
            <a:r>
              <a:rPr lang="en-US" sz="2800" b="1" i="0" dirty="0">
                <a:solidFill>
                  <a:srgbClr val="E2EEFF"/>
                </a:solidFill>
                <a:effectLst/>
                <a:latin typeface="Google Sans"/>
              </a:rPr>
              <a:t>adding </a:t>
            </a:r>
            <a:r>
              <a:rPr lang="en-US" sz="2800" b="0" i="0" dirty="0">
                <a:solidFill>
                  <a:srgbClr val="E2EEFF"/>
                </a:solidFill>
                <a:effectLst/>
                <a:latin typeface="Google Sans"/>
              </a:rPr>
              <a:t>is the space between an element's border and the element's content</a:t>
            </a:r>
          </a:p>
          <a:p>
            <a:pPr marL="342900" indent="-342900" algn="l" fontAlgn="base">
              <a:buFont typeface="Wingdings" panose="05000000000000000000" pitchFamily="2" charset="2"/>
              <a:buChar char="q"/>
            </a:pPr>
            <a:r>
              <a:rPr lang="en-US" sz="2400" b="1" dirty="0">
                <a:solidFill>
                  <a:schemeClr val="tx1"/>
                </a:solidFill>
                <a:latin typeface="arial" panose="020B0604020202020204" pitchFamily="34" charset="0"/>
              </a:rPr>
              <a:t>B</a:t>
            </a:r>
            <a:r>
              <a:rPr lang="en-US" sz="2400" b="1" i="0" dirty="0">
                <a:solidFill>
                  <a:schemeClr val="tx1"/>
                </a:solidFill>
                <a:effectLst/>
                <a:latin typeface="arial" panose="020B0604020202020204" pitchFamily="34" charset="0"/>
              </a:rPr>
              <a:t>ox</a:t>
            </a:r>
            <a:r>
              <a:rPr lang="en-US" sz="2400" b="0" i="0" dirty="0">
                <a:solidFill>
                  <a:schemeClr val="tx1"/>
                </a:solidFill>
                <a:effectLst/>
                <a:latin typeface="arial" panose="020B0604020202020204" pitchFamily="34" charset="0"/>
              </a:rPr>
              <a:t>-</a:t>
            </a:r>
            <a:r>
              <a:rPr lang="en-US" sz="2400" b="1" i="0" dirty="0">
                <a:solidFill>
                  <a:schemeClr val="tx1"/>
                </a:solidFill>
                <a:effectLst/>
                <a:latin typeface="arial" panose="020B0604020202020204" pitchFamily="34" charset="0"/>
              </a:rPr>
              <a:t>sizing</a:t>
            </a:r>
            <a:r>
              <a:rPr lang="en-US" sz="2400" b="0" i="0" dirty="0">
                <a:solidFill>
                  <a:schemeClr val="tx1"/>
                </a:solidFill>
                <a:effectLst/>
                <a:latin typeface="arial" panose="020B0604020202020204" pitchFamily="34" charset="0"/>
              </a:rPr>
              <a:t> property allows us to include the padding and border in an element's total width and height</a:t>
            </a:r>
          </a:p>
          <a:p>
            <a:pPr marL="342900" indent="-342900" algn="l" fontAlgn="base">
              <a:buFont typeface="Wingdings" panose="05000000000000000000" pitchFamily="2" charset="2"/>
              <a:buChar char="q"/>
            </a:pPr>
            <a:r>
              <a:rPr lang="en-US" sz="2400" b="1" dirty="0">
                <a:solidFill>
                  <a:schemeClr val="tx1"/>
                </a:solidFill>
                <a:latin typeface="arial" panose="020B0604020202020204" pitchFamily="34" charset="0"/>
              </a:rPr>
              <a:t>C</a:t>
            </a:r>
            <a:r>
              <a:rPr lang="en-US" sz="2400" b="1" i="0" dirty="0">
                <a:solidFill>
                  <a:schemeClr val="tx1"/>
                </a:solidFill>
                <a:effectLst/>
                <a:latin typeface="arial" panose="020B0604020202020204" pitchFamily="34" charset="0"/>
              </a:rPr>
              <a:t>ard</a:t>
            </a:r>
            <a:r>
              <a:rPr lang="en-US" sz="2400" b="0" i="0" dirty="0">
                <a:solidFill>
                  <a:schemeClr val="tx1"/>
                </a:solidFill>
                <a:effectLst/>
                <a:latin typeface="arial" panose="020B0604020202020204" pitchFamily="34" charset="0"/>
              </a:rPr>
              <a:t>-</a:t>
            </a:r>
            <a:r>
              <a:rPr lang="en-US" sz="2400" b="1" i="0" dirty="0" err="1">
                <a:solidFill>
                  <a:schemeClr val="tx1"/>
                </a:solidFill>
                <a:effectLst/>
                <a:latin typeface="arial" panose="020B0604020202020204" pitchFamily="34" charset="0"/>
              </a:rPr>
              <a:t>img</a:t>
            </a:r>
            <a:r>
              <a:rPr lang="en-US" sz="2400" b="0" i="0" dirty="0">
                <a:solidFill>
                  <a:schemeClr val="tx1"/>
                </a:solidFill>
                <a:effectLst/>
                <a:latin typeface="arial" panose="020B0604020202020204" pitchFamily="34" charset="0"/>
              </a:rPr>
              <a:t>-</a:t>
            </a:r>
            <a:r>
              <a:rPr lang="en-US" sz="2400" b="1" i="0" dirty="0">
                <a:solidFill>
                  <a:schemeClr val="tx1"/>
                </a:solidFill>
                <a:effectLst/>
                <a:latin typeface="arial" panose="020B0604020202020204" pitchFamily="34" charset="0"/>
              </a:rPr>
              <a:t>top</a:t>
            </a:r>
            <a:r>
              <a:rPr lang="en-US" sz="2400" b="0" i="0" dirty="0">
                <a:solidFill>
                  <a:schemeClr val="tx1"/>
                </a:solidFill>
                <a:effectLst/>
                <a:latin typeface="arial" panose="020B0604020202020204" pitchFamily="34" charset="0"/>
              </a:rPr>
              <a:t> places an image to the top of the card</a:t>
            </a:r>
          </a:p>
          <a:p>
            <a:pPr marL="342900" indent="-342900" algn="l" fontAlgn="base">
              <a:buFont typeface="Wingdings" panose="05000000000000000000" pitchFamily="2" charset="2"/>
              <a:buChar char="q"/>
            </a:pPr>
            <a:r>
              <a:rPr lang="en-US" sz="2400" b="1" dirty="0">
                <a:solidFill>
                  <a:schemeClr val="tx1"/>
                </a:solidFill>
                <a:latin typeface="arial" panose="020B0604020202020204" pitchFamily="34" charset="0"/>
              </a:rPr>
              <a:t>P</a:t>
            </a:r>
            <a:r>
              <a:rPr lang="en-US" sz="2400" b="1" i="0" dirty="0">
                <a:solidFill>
                  <a:schemeClr val="tx1"/>
                </a:solidFill>
                <a:effectLst/>
                <a:latin typeface="arial" panose="020B0604020202020204" pitchFamily="34" charset="0"/>
              </a:rPr>
              <a:t>laceholder</a:t>
            </a:r>
            <a:r>
              <a:rPr lang="en-US" sz="2400" b="0" i="0" dirty="0">
                <a:solidFill>
                  <a:schemeClr val="tx1"/>
                </a:solidFill>
                <a:effectLst/>
                <a:latin typeface="arial" panose="020B0604020202020204" pitchFamily="34" charset="0"/>
              </a:rPr>
              <a:t> selector selects form elements with </a:t>
            </a:r>
            <a:r>
              <a:rPr lang="en-US" sz="2400" i="0" dirty="0">
                <a:solidFill>
                  <a:schemeClr val="tx1"/>
                </a:solidFill>
                <a:effectLst/>
                <a:latin typeface="arial" panose="020B0604020202020204" pitchFamily="34" charset="0"/>
              </a:rPr>
              <a:t>placeholder</a:t>
            </a:r>
            <a:r>
              <a:rPr lang="en-US" sz="2400" b="0" i="0" dirty="0">
                <a:solidFill>
                  <a:schemeClr val="tx1"/>
                </a:solidFill>
                <a:effectLst/>
                <a:latin typeface="arial" panose="020B0604020202020204" pitchFamily="34" charset="0"/>
              </a:rPr>
              <a:t> text, and let you style the </a:t>
            </a:r>
            <a:r>
              <a:rPr lang="en-US" sz="2400" b="1" i="0" dirty="0">
                <a:solidFill>
                  <a:schemeClr val="tx1"/>
                </a:solidFill>
                <a:effectLst/>
                <a:latin typeface="arial" panose="020B0604020202020204" pitchFamily="34" charset="0"/>
              </a:rPr>
              <a:t>placeholder</a:t>
            </a:r>
            <a:r>
              <a:rPr lang="en-US" sz="2400" b="0" i="0" dirty="0">
                <a:solidFill>
                  <a:schemeClr val="tx1"/>
                </a:solidFill>
                <a:effectLst/>
                <a:latin typeface="arial" panose="020B0604020202020204" pitchFamily="34" charset="0"/>
              </a:rPr>
              <a:t> text</a:t>
            </a:r>
            <a:endParaRPr lang="en-IN" sz="2400" dirty="0">
              <a:solidFill>
                <a:schemeClr val="tx1"/>
              </a:solidFill>
            </a:endParaRPr>
          </a:p>
        </p:txBody>
      </p:sp>
      <p:sp>
        <p:nvSpPr>
          <p:cNvPr id="7" name="Date Placeholder 6">
            <a:extLst>
              <a:ext uri="{FF2B5EF4-FFF2-40B4-BE49-F238E27FC236}">
                <a16:creationId xmlns:a16="http://schemas.microsoft.com/office/drawing/2014/main" id="{CC6AC65C-4F4F-D0D1-494B-5F71286CABB2}"/>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9A4F4222-1946-149B-C8D8-3635D25E9FF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BE518D7-C074-A074-E807-951A07C3A162}"/>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414451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E16D-2AD8-1912-94C8-CC42A1F86E82}"/>
              </a:ext>
            </a:extLst>
          </p:cNvPr>
          <p:cNvSpPr>
            <a:spLocks noGrp="1"/>
          </p:cNvSpPr>
          <p:nvPr>
            <p:ph type="title"/>
          </p:nvPr>
        </p:nvSpPr>
        <p:spPr>
          <a:xfrm>
            <a:off x="550863" y="531081"/>
            <a:ext cx="11097551" cy="1332000"/>
          </a:xfrm>
        </p:spPr>
        <p:txBody>
          <a:bodyPr/>
          <a:lstStyle/>
          <a:p>
            <a:pPr algn="ctr"/>
            <a:r>
              <a:rPr lang="en-IN" dirty="0">
                <a:solidFill>
                  <a:srgbClr val="ECECF1"/>
                </a:solidFill>
                <a:latin typeface="Söhne"/>
              </a:rPr>
              <a:t>P</a:t>
            </a:r>
            <a:r>
              <a:rPr lang="en-IN" b="0" i="0" dirty="0">
                <a:solidFill>
                  <a:srgbClr val="ECECF1"/>
                </a:solidFill>
                <a:effectLst/>
                <a:latin typeface="Söhne"/>
              </a:rPr>
              <a:t>roblems </a:t>
            </a:r>
            <a:r>
              <a:rPr lang="en-IN" dirty="0">
                <a:solidFill>
                  <a:srgbClr val="ECECF1"/>
                </a:solidFill>
                <a:latin typeface="Söhne"/>
              </a:rPr>
              <a:t>O</a:t>
            </a:r>
            <a:r>
              <a:rPr lang="en-IN" b="0" i="0" dirty="0">
                <a:solidFill>
                  <a:srgbClr val="ECECF1"/>
                </a:solidFill>
                <a:effectLst/>
                <a:latin typeface="Söhne"/>
              </a:rPr>
              <a:t>ccurred</a:t>
            </a:r>
            <a:endParaRPr lang="en-IN" dirty="0"/>
          </a:p>
        </p:txBody>
      </p:sp>
      <p:sp>
        <p:nvSpPr>
          <p:cNvPr id="3" name="Text Placeholder 2">
            <a:extLst>
              <a:ext uri="{FF2B5EF4-FFF2-40B4-BE49-F238E27FC236}">
                <a16:creationId xmlns:a16="http://schemas.microsoft.com/office/drawing/2014/main" id="{3DFFB4FD-1F6F-4EF3-AB57-1C7A3BE3C16A}"/>
              </a:ext>
            </a:extLst>
          </p:cNvPr>
          <p:cNvSpPr>
            <a:spLocks noGrp="1"/>
          </p:cNvSpPr>
          <p:nvPr>
            <p:ph type="body" idx="1"/>
          </p:nvPr>
        </p:nvSpPr>
        <p:spPr>
          <a:xfrm>
            <a:off x="222020" y="1556657"/>
            <a:ext cx="3563936" cy="710072"/>
          </a:xfrm>
        </p:spPr>
        <p:txBody>
          <a:bodyPr/>
          <a:lstStyle/>
          <a:p>
            <a:r>
              <a:rPr lang="en-IN" b="0" i="0" dirty="0">
                <a:solidFill>
                  <a:srgbClr val="D1D5DB"/>
                </a:solidFill>
                <a:effectLst/>
                <a:latin typeface="Söhne"/>
              </a:rPr>
              <a:t>Choosing the wrong platform:</a:t>
            </a:r>
            <a:endParaRPr lang="en-IN" dirty="0"/>
          </a:p>
        </p:txBody>
      </p:sp>
      <p:sp>
        <p:nvSpPr>
          <p:cNvPr id="4" name="Content Placeholder 3">
            <a:extLst>
              <a:ext uri="{FF2B5EF4-FFF2-40B4-BE49-F238E27FC236}">
                <a16:creationId xmlns:a16="http://schemas.microsoft.com/office/drawing/2014/main" id="{7CB89109-DCBF-7B70-041C-81D0F056901F}"/>
              </a:ext>
            </a:extLst>
          </p:cNvPr>
          <p:cNvSpPr>
            <a:spLocks noGrp="1"/>
          </p:cNvSpPr>
          <p:nvPr>
            <p:ph sz="half" idx="2"/>
          </p:nvPr>
        </p:nvSpPr>
        <p:spPr>
          <a:xfrm>
            <a:off x="222019" y="2427369"/>
            <a:ext cx="3563936" cy="4233731"/>
          </a:xfrm>
        </p:spPr>
        <p:txBody>
          <a:bodyPr/>
          <a:lstStyle/>
          <a:p>
            <a:r>
              <a:rPr lang="en-US" sz="2000" b="0" i="0" dirty="0">
                <a:solidFill>
                  <a:srgbClr val="D1D5DB"/>
                </a:solidFill>
                <a:effectLst/>
                <a:latin typeface="Söhne"/>
              </a:rPr>
              <a:t>There are many different blogging platforms available, and it's important to choose one that meets your needs. For example, if you're new to blogging and want something simple, you might choose a platform like WordPress.com or Blogger. However, if you want to make the website from scratch by coding you might want to use </a:t>
            </a:r>
            <a:r>
              <a:rPr lang="en-US" sz="2000" b="0" i="0" dirty="0" err="1">
                <a:solidFill>
                  <a:srgbClr val="D1D5DB"/>
                </a:solidFill>
                <a:effectLst/>
                <a:latin typeface="Söhne"/>
              </a:rPr>
              <a:t>vscode</a:t>
            </a:r>
            <a:r>
              <a:rPr lang="en-US" sz="2000" b="0" i="0" dirty="0">
                <a:solidFill>
                  <a:srgbClr val="D1D5DB"/>
                </a:solidFill>
                <a:effectLst/>
                <a:latin typeface="Söhne"/>
              </a:rPr>
              <a:t>.</a:t>
            </a:r>
            <a:endParaRPr lang="en-IN" sz="2000" dirty="0"/>
          </a:p>
        </p:txBody>
      </p:sp>
      <p:sp>
        <p:nvSpPr>
          <p:cNvPr id="5" name="Text Placeholder 4">
            <a:extLst>
              <a:ext uri="{FF2B5EF4-FFF2-40B4-BE49-F238E27FC236}">
                <a16:creationId xmlns:a16="http://schemas.microsoft.com/office/drawing/2014/main" id="{0728B778-8CF8-DCA8-3D4C-84D10591C537}"/>
              </a:ext>
            </a:extLst>
          </p:cNvPr>
          <p:cNvSpPr>
            <a:spLocks noGrp="1"/>
          </p:cNvSpPr>
          <p:nvPr>
            <p:ph type="body" sz="quarter" idx="13"/>
          </p:nvPr>
        </p:nvSpPr>
        <p:spPr>
          <a:xfrm>
            <a:off x="4341573" y="1376339"/>
            <a:ext cx="3566160" cy="535354"/>
          </a:xfrm>
        </p:spPr>
        <p:txBody>
          <a:bodyPr/>
          <a:lstStyle/>
          <a:p>
            <a:r>
              <a:rPr lang="en-IN" b="0" i="0" dirty="0">
                <a:solidFill>
                  <a:srgbClr val="D1D5DB"/>
                </a:solidFill>
                <a:effectLst/>
                <a:latin typeface="Söhne"/>
              </a:rPr>
              <a:t>Design issues:</a:t>
            </a:r>
            <a:endParaRPr lang="en-IN" dirty="0"/>
          </a:p>
        </p:txBody>
      </p:sp>
      <p:sp>
        <p:nvSpPr>
          <p:cNvPr id="6" name="Content Placeholder 5">
            <a:extLst>
              <a:ext uri="{FF2B5EF4-FFF2-40B4-BE49-F238E27FC236}">
                <a16:creationId xmlns:a16="http://schemas.microsoft.com/office/drawing/2014/main" id="{5F8B6AC0-E80A-69DD-07E5-FAA8B51199C1}"/>
              </a:ext>
            </a:extLst>
          </p:cNvPr>
          <p:cNvSpPr>
            <a:spLocks noGrp="1"/>
          </p:cNvSpPr>
          <p:nvPr>
            <p:ph sz="quarter" idx="14"/>
          </p:nvPr>
        </p:nvSpPr>
        <p:spPr/>
        <p:txBody>
          <a:bodyPr/>
          <a:lstStyle/>
          <a:p>
            <a:r>
              <a:rPr lang="en-US" sz="2000" b="0" i="0" dirty="0">
                <a:solidFill>
                  <a:srgbClr val="D1D5DB"/>
                </a:solidFill>
                <a:effectLst/>
                <a:latin typeface="Söhne"/>
              </a:rPr>
              <a:t>A blog's design is crucial for user experience and can affect how your content is perceived. Choosing a poor design or not optimizing it for different devices can lead to issues like slow loading times, poor readability, and low engagement.</a:t>
            </a:r>
            <a:endParaRPr lang="en-IN" sz="2000" dirty="0"/>
          </a:p>
        </p:txBody>
      </p:sp>
      <p:sp>
        <p:nvSpPr>
          <p:cNvPr id="7" name="Text Placeholder 6">
            <a:extLst>
              <a:ext uri="{FF2B5EF4-FFF2-40B4-BE49-F238E27FC236}">
                <a16:creationId xmlns:a16="http://schemas.microsoft.com/office/drawing/2014/main" id="{EE9F456B-11D1-E849-E3AE-58BBB07C3B17}"/>
              </a:ext>
            </a:extLst>
          </p:cNvPr>
          <p:cNvSpPr>
            <a:spLocks noGrp="1"/>
          </p:cNvSpPr>
          <p:nvPr>
            <p:ph type="body" sz="quarter" idx="3"/>
          </p:nvPr>
        </p:nvSpPr>
        <p:spPr>
          <a:xfrm>
            <a:off x="8169514" y="1397564"/>
            <a:ext cx="3566160" cy="514129"/>
          </a:xfrm>
        </p:spPr>
        <p:txBody>
          <a:bodyPr/>
          <a:lstStyle/>
          <a:p>
            <a:r>
              <a:rPr lang="en-IN" b="0" i="0" dirty="0">
                <a:solidFill>
                  <a:srgbClr val="D1D5DB"/>
                </a:solidFill>
                <a:effectLst/>
                <a:latin typeface="Söhne"/>
              </a:rPr>
              <a:t>Content creation:</a:t>
            </a:r>
            <a:endParaRPr lang="en-IN" dirty="0"/>
          </a:p>
        </p:txBody>
      </p:sp>
      <p:sp>
        <p:nvSpPr>
          <p:cNvPr id="8" name="Content Placeholder 7">
            <a:extLst>
              <a:ext uri="{FF2B5EF4-FFF2-40B4-BE49-F238E27FC236}">
                <a16:creationId xmlns:a16="http://schemas.microsoft.com/office/drawing/2014/main" id="{AA83AB86-EA1D-493E-B2EF-4D50893A88E8}"/>
              </a:ext>
            </a:extLst>
          </p:cNvPr>
          <p:cNvSpPr>
            <a:spLocks noGrp="1"/>
          </p:cNvSpPr>
          <p:nvPr>
            <p:ph sz="quarter" idx="4"/>
          </p:nvPr>
        </p:nvSpPr>
        <p:spPr/>
        <p:txBody>
          <a:bodyPr/>
          <a:lstStyle/>
          <a:p>
            <a:r>
              <a:rPr lang="en-US" sz="2000" b="0" i="0" dirty="0">
                <a:solidFill>
                  <a:srgbClr val="D1D5DB"/>
                </a:solidFill>
                <a:effectLst/>
                <a:latin typeface="Söhne"/>
              </a:rPr>
              <a:t>Creating engaging and high-quality content can be a challenge, especially if you're not a natural writer. It's important to research your topic thoroughly, write in an engaging tone, and make sure your content is useful to your readers.</a:t>
            </a:r>
            <a:endParaRPr lang="en-IN" sz="2000" dirty="0"/>
          </a:p>
        </p:txBody>
      </p:sp>
      <p:sp>
        <p:nvSpPr>
          <p:cNvPr id="10" name="Footer Placeholder 9">
            <a:extLst>
              <a:ext uri="{FF2B5EF4-FFF2-40B4-BE49-F238E27FC236}">
                <a16:creationId xmlns:a16="http://schemas.microsoft.com/office/drawing/2014/main" id="{EA14E527-5D91-39A6-4C71-94E580243939}"/>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91F8CC76-4250-1770-D3BC-97715FE5707F}"/>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16339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35F8-9E9B-AE67-77B3-3BE6EB0821D6}"/>
              </a:ext>
            </a:extLst>
          </p:cNvPr>
          <p:cNvSpPr>
            <a:spLocks noGrp="1"/>
          </p:cNvSpPr>
          <p:nvPr>
            <p:ph type="title"/>
          </p:nvPr>
        </p:nvSpPr>
        <p:spPr/>
        <p:txBody>
          <a:bodyPr/>
          <a:lstStyle/>
          <a:p>
            <a:pPr algn="ctr"/>
            <a:r>
              <a:rPr lang="en-IN" dirty="0"/>
              <a:t>Solution</a:t>
            </a:r>
          </a:p>
        </p:txBody>
      </p:sp>
      <p:sp>
        <p:nvSpPr>
          <p:cNvPr id="3" name="Text Placeholder 2">
            <a:extLst>
              <a:ext uri="{FF2B5EF4-FFF2-40B4-BE49-F238E27FC236}">
                <a16:creationId xmlns:a16="http://schemas.microsoft.com/office/drawing/2014/main" id="{C4E165A2-5BF6-6C9B-A97D-CFF596D16213}"/>
              </a:ext>
            </a:extLst>
          </p:cNvPr>
          <p:cNvSpPr>
            <a:spLocks noGrp="1"/>
          </p:cNvSpPr>
          <p:nvPr>
            <p:ph type="body" idx="1"/>
          </p:nvPr>
        </p:nvSpPr>
        <p:spPr/>
        <p:txBody>
          <a:bodyPr/>
          <a:lstStyle/>
          <a:p>
            <a:r>
              <a:rPr lang="en-IN" dirty="0"/>
              <a:t>Choosing the right platform:</a:t>
            </a:r>
          </a:p>
        </p:txBody>
      </p:sp>
      <p:sp>
        <p:nvSpPr>
          <p:cNvPr id="4" name="Content Placeholder 3">
            <a:extLst>
              <a:ext uri="{FF2B5EF4-FFF2-40B4-BE49-F238E27FC236}">
                <a16:creationId xmlns:a16="http://schemas.microsoft.com/office/drawing/2014/main" id="{AA987038-7449-A5E1-F639-FB776C9E4DAB}"/>
              </a:ext>
            </a:extLst>
          </p:cNvPr>
          <p:cNvSpPr>
            <a:spLocks noGrp="1"/>
          </p:cNvSpPr>
          <p:nvPr>
            <p:ph sz="half" idx="2"/>
          </p:nvPr>
        </p:nvSpPr>
        <p:spPr/>
        <p:txBody>
          <a:bodyPr/>
          <a:lstStyle/>
          <a:p>
            <a:r>
              <a:rPr lang="en-IN" sz="2400" b="0" i="0" dirty="0">
                <a:solidFill>
                  <a:srgbClr val="D1D5DB"/>
                </a:solidFill>
                <a:effectLst/>
                <a:latin typeface="Söhne"/>
              </a:rPr>
              <a:t>Research alternative platforms</a:t>
            </a:r>
          </a:p>
          <a:p>
            <a:r>
              <a:rPr lang="en-IN" sz="2400" b="0" i="0" dirty="0">
                <a:solidFill>
                  <a:srgbClr val="D1D5DB"/>
                </a:solidFill>
                <a:effectLst/>
                <a:latin typeface="Söhne"/>
              </a:rPr>
              <a:t>Plan the migration</a:t>
            </a:r>
            <a:endParaRPr lang="en-IN" sz="2400" dirty="0">
              <a:solidFill>
                <a:srgbClr val="D1D5DB"/>
              </a:solidFill>
              <a:latin typeface="Söhne"/>
            </a:endParaRPr>
          </a:p>
          <a:p>
            <a:r>
              <a:rPr lang="en-IN" sz="2400" b="0" i="0" dirty="0">
                <a:solidFill>
                  <a:srgbClr val="D1D5DB"/>
                </a:solidFill>
                <a:effectLst/>
                <a:latin typeface="Söhne"/>
              </a:rPr>
              <a:t>Test the new platform</a:t>
            </a:r>
          </a:p>
          <a:p>
            <a:r>
              <a:rPr lang="en-IN" sz="2400" b="0" i="0" dirty="0">
                <a:solidFill>
                  <a:srgbClr val="D1D5DB"/>
                </a:solidFill>
                <a:effectLst/>
                <a:latin typeface="Söhne"/>
              </a:rPr>
              <a:t>Maintain backups</a:t>
            </a:r>
            <a:endParaRPr lang="en-IN" sz="2400" dirty="0"/>
          </a:p>
        </p:txBody>
      </p:sp>
      <p:sp>
        <p:nvSpPr>
          <p:cNvPr id="5" name="Text Placeholder 4">
            <a:extLst>
              <a:ext uri="{FF2B5EF4-FFF2-40B4-BE49-F238E27FC236}">
                <a16:creationId xmlns:a16="http://schemas.microsoft.com/office/drawing/2014/main" id="{8334DAE1-7D01-6039-40B9-94A426DFEC09}"/>
              </a:ext>
            </a:extLst>
          </p:cNvPr>
          <p:cNvSpPr>
            <a:spLocks noGrp="1"/>
          </p:cNvSpPr>
          <p:nvPr>
            <p:ph type="body" sz="quarter" idx="13"/>
          </p:nvPr>
        </p:nvSpPr>
        <p:spPr>
          <a:xfrm>
            <a:off x="4341573" y="1463698"/>
            <a:ext cx="3566160" cy="535354"/>
          </a:xfrm>
        </p:spPr>
        <p:txBody>
          <a:bodyPr/>
          <a:lstStyle/>
          <a:p>
            <a:r>
              <a:rPr lang="en-IN" dirty="0"/>
              <a:t>Design issues </a:t>
            </a:r>
          </a:p>
        </p:txBody>
      </p:sp>
      <p:sp>
        <p:nvSpPr>
          <p:cNvPr id="6" name="Content Placeholder 5">
            <a:extLst>
              <a:ext uri="{FF2B5EF4-FFF2-40B4-BE49-F238E27FC236}">
                <a16:creationId xmlns:a16="http://schemas.microsoft.com/office/drawing/2014/main" id="{F8BBE00A-7C14-93BA-345A-C853406B30B0}"/>
              </a:ext>
            </a:extLst>
          </p:cNvPr>
          <p:cNvSpPr>
            <a:spLocks noGrp="1"/>
          </p:cNvSpPr>
          <p:nvPr>
            <p:ph sz="quarter" idx="14"/>
          </p:nvPr>
        </p:nvSpPr>
        <p:spPr/>
        <p:txBody>
          <a:bodyPr/>
          <a:lstStyle/>
          <a:p>
            <a:r>
              <a:rPr lang="en-IN" sz="2400" b="0" i="0" dirty="0">
                <a:solidFill>
                  <a:srgbClr val="D1D5DB"/>
                </a:solidFill>
                <a:effectLst/>
                <a:latin typeface="Söhne"/>
              </a:rPr>
              <a:t>Define the problem</a:t>
            </a:r>
          </a:p>
          <a:p>
            <a:r>
              <a:rPr lang="en-IN" sz="2400" b="0" i="0" dirty="0" err="1">
                <a:solidFill>
                  <a:srgbClr val="D1D5DB"/>
                </a:solidFill>
                <a:effectLst/>
                <a:latin typeface="Söhne"/>
              </a:rPr>
              <a:t>Analyze</a:t>
            </a:r>
            <a:r>
              <a:rPr lang="en-IN" sz="2400" b="0" i="0" dirty="0">
                <a:solidFill>
                  <a:srgbClr val="D1D5DB"/>
                </a:solidFill>
                <a:effectLst/>
                <a:latin typeface="Söhne"/>
              </a:rPr>
              <a:t> the problem</a:t>
            </a:r>
          </a:p>
          <a:p>
            <a:r>
              <a:rPr lang="en-IN" sz="2400" b="0" i="0" dirty="0">
                <a:solidFill>
                  <a:srgbClr val="D1D5DB"/>
                </a:solidFill>
                <a:effectLst/>
                <a:latin typeface="Söhne"/>
              </a:rPr>
              <a:t>Brainstorm solutions</a:t>
            </a:r>
          </a:p>
          <a:p>
            <a:r>
              <a:rPr lang="en-IN" sz="2400" b="0" i="0" dirty="0">
                <a:solidFill>
                  <a:srgbClr val="D1D5DB"/>
                </a:solidFill>
                <a:effectLst/>
                <a:latin typeface="Söhne"/>
              </a:rPr>
              <a:t>Test and iterate</a:t>
            </a:r>
            <a:endParaRPr lang="en-IN" sz="2400" dirty="0">
              <a:solidFill>
                <a:srgbClr val="D1D5DB"/>
              </a:solidFill>
              <a:latin typeface="Söhne"/>
            </a:endParaRPr>
          </a:p>
          <a:p>
            <a:r>
              <a:rPr lang="en-IN" sz="2400" b="0" i="0" dirty="0">
                <a:solidFill>
                  <a:srgbClr val="D1D5DB"/>
                </a:solidFill>
                <a:effectLst/>
                <a:latin typeface="Söhne"/>
              </a:rPr>
              <a:t>Implement the solution</a:t>
            </a:r>
          </a:p>
          <a:p>
            <a:pPr marL="0" indent="0">
              <a:buNone/>
            </a:pPr>
            <a:endParaRPr lang="en-IN" dirty="0"/>
          </a:p>
        </p:txBody>
      </p:sp>
      <p:sp>
        <p:nvSpPr>
          <p:cNvPr id="7" name="Text Placeholder 6">
            <a:extLst>
              <a:ext uri="{FF2B5EF4-FFF2-40B4-BE49-F238E27FC236}">
                <a16:creationId xmlns:a16="http://schemas.microsoft.com/office/drawing/2014/main" id="{B9313CC1-44C3-656D-5720-4B4E526E4670}"/>
              </a:ext>
            </a:extLst>
          </p:cNvPr>
          <p:cNvSpPr>
            <a:spLocks noGrp="1"/>
          </p:cNvSpPr>
          <p:nvPr>
            <p:ph type="body" sz="quarter" idx="3"/>
          </p:nvPr>
        </p:nvSpPr>
        <p:spPr>
          <a:xfrm>
            <a:off x="8125290" y="1463698"/>
            <a:ext cx="3566160" cy="535354"/>
          </a:xfrm>
        </p:spPr>
        <p:txBody>
          <a:bodyPr/>
          <a:lstStyle/>
          <a:p>
            <a:r>
              <a:rPr lang="en-IN" dirty="0"/>
              <a:t>Content creation</a:t>
            </a:r>
          </a:p>
        </p:txBody>
      </p:sp>
      <p:sp>
        <p:nvSpPr>
          <p:cNvPr id="8" name="Content Placeholder 7">
            <a:extLst>
              <a:ext uri="{FF2B5EF4-FFF2-40B4-BE49-F238E27FC236}">
                <a16:creationId xmlns:a16="http://schemas.microsoft.com/office/drawing/2014/main" id="{085FC86A-EA28-8C5B-AA4C-EA5E15B26270}"/>
              </a:ext>
            </a:extLst>
          </p:cNvPr>
          <p:cNvSpPr>
            <a:spLocks noGrp="1"/>
          </p:cNvSpPr>
          <p:nvPr>
            <p:ph sz="quarter" idx="4"/>
          </p:nvPr>
        </p:nvSpPr>
        <p:spPr/>
        <p:txBody>
          <a:bodyPr/>
          <a:lstStyle/>
          <a:p>
            <a:r>
              <a:rPr lang="en-IN" sz="2400" b="0" i="0" dirty="0">
                <a:solidFill>
                  <a:srgbClr val="D1D5DB"/>
                </a:solidFill>
                <a:effectLst/>
                <a:latin typeface="Söhne"/>
              </a:rPr>
              <a:t>Define your target audience</a:t>
            </a:r>
          </a:p>
          <a:p>
            <a:r>
              <a:rPr lang="en-IN" sz="2400" b="0" i="0" dirty="0">
                <a:solidFill>
                  <a:srgbClr val="D1D5DB"/>
                </a:solidFill>
                <a:effectLst/>
                <a:latin typeface="Söhne"/>
              </a:rPr>
              <a:t>Develop a content strategy</a:t>
            </a:r>
          </a:p>
          <a:p>
            <a:r>
              <a:rPr lang="en-US" sz="2400" b="0" i="0" dirty="0">
                <a:solidFill>
                  <a:srgbClr val="D1D5DB"/>
                </a:solidFill>
                <a:effectLst/>
                <a:latin typeface="Söhne"/>
              </a:rPr>
              <a:t>Optimize your content </a:t>
            </a:r>
          </a:p>
          <a:p>
            <a:r>
              <a:rPr lang="en-IN" sz="2400" b="0" i="0" dirty="0" err="1">
                <a:solidFill>
                  <a:srgbClr val="D1D5DB"/>
                </a:solidFill>
                <a:effectLst/>
                <a:latin typeface="Söhne"/>
              </a:rPr>
              <a:t>Analyze</a:t>
            </a:r>
            <a:r>
              <a:rPr lang="en-IN" sz="2400" b="0" i="0" dirty="0">
                <a:solidFill>
                  <a:srgbClr val="D1D5DB"/>
                </a:solidFill>
                <a:effectLst/>
                <a:latin typeface="Söhne"/>
              </a:rPr>
              <a:t> and refine</a:t>
            </a:r>
            <a:endParaRPr lang="en-IN" sz="2400" dirty="0"/>
          </a:p>
        </p:txBody>
      </p:sp>
      <p:sp>
        <p:nvSpPr>
          <p:cNvPr id="9" name="Date Placeholder 8">
            <a:extLst>
              <a:ext uri="{FF2B5EF4-FFF2-40B4-BE49-F238E27FC236}">
                <a16:creationId xmlns:a16="http://schemas.microsoft.com/office/drawing/2014/main" id="{E485BB62-F367-E1DA-ACFE-3C4702010677}"/>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EE330B18-8B30-55F6-32C5-AFBEF397B2BA}"/>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A008C2EC-0F78-2AA7-AF49-B9A95ADF5B02}"/>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89228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3C29-DB53-00BB-8B0A-03819E0B8DB9}"/>
              </a:ext>
            </a:extLst>
          </p:cNvPr>
          <p:cNvSpPr>
            <a:spLocks noGrp="1"/>
          </p:cNvSpPr>
          <p:nvPr>
            <p:ph type="title"/>
          </p:nvPr>
        </p:nvSpPr>
        <p:spPr>
          <a:xfrm>
            <a:off x="549537" y="784374"/>
            <a:ext cx="11091600" cy="1332000"/>
          </a:xfrm>
        </p:spPr>
        <p:txBody>
          <a:bodyPr/>
          <a:lstStyle/>
          <a:p>
            <a:pPr algn="ctr"/>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76DFD321-7EDF-F43C-E568-CF5B995FC472}"/>
              </a:ext>
            </a:extLst>
          </p:cNvPr>
          <p:cNvSpPr>
            <a:spLocks noGrp="1"/>
          </p:cNvSpPr>
          <p:nvPr>
            <p:ph idx="1"/>
          </p:nvPr>
        </p:nvSpPr>
        <p:spPr/>
        <p:txBody>
          <a:bodyPr/>
          <a:lstStyle/>
          <a:p>
            <a:r>
              <a:rPr lang="en-US" sz="3200" b="0" i="0" dirty="0">
                <a:solidFill>
                  <a:srgbClr val="D1D5DB"/>
                </a:solidFill>
                <a:effectLst/>
                <a:latin typeface="Söhne"/>
              </a:rPr>
              <a:t>Building a successful blog website requires defining your niche, choosing the right platform, designing a visually appealing website, developing a content strategy, optimization, promoting your content, and analyzing and refining your performance. By following these steps, you can create a blog website that attracts and engages your target audience.</a:t>
            </a:r>
            <a:endParaRPr lang="en-IN" sz="3200" dirty="0"/>
          </a:p>
        </p:txBody>
      </p:sp>
      <p:sp>
        <p:nvSpPr>
          <p:cNvPr id="4" name="Date Placeholder 3">
            <a:extLst>
              <a:ext uri="{FF2B5EF4-FFF2-40B4-BE49-F238E27FC236}">
                <a16:creationId xmlns:a16="http://schemas.microsoft.com/office/drawing/2014/main" id="{288F2FB9-0F49-C50A-495D-648E2CABE76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094835FF-EB75-AF7A-1A99-60E068587A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E9988E5-059C-DE97-4FBE-84358B3E67A4}"/>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355454009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505</TotalTime>
  <Words>837</Words>
  <Application>Microsoft Office PowerPoint</Application>
  <PresentationFormat>Widescreen</PresentationFormat>
  <Paragraphs>108</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Agency FB</vt:lpstr>
      <vt:lpstr>arial</vt:lpstr>
      <vt:lpstr>arial</vt:lpstr>
      <vt:lpstr>Calibri</vt:lpstr>
      <vt:lpstr>Gill Sans MT</vt:lpstr>
      <vt:lpstr>Google Sans</vt:lpstr>
      <vt:lpstr>Söhne</vt:lpstr>
      <vt:lpstr>urw-din</vt:lpstr>
      <vt:lpstr>Walbaum Display</vt:lpstr>
      <vt:lpstr>Wingdings</vt:lpstr>
      <vt:lpstr>3DFloatVTI</vt:lpstr>
      <vt:lpstr>BLOG WEBSITE </vt:lpstr>
      <vt:lpstr>Introduction</vt:lpstr>
      <vt:lpstr>Agenda</vt:lpstr>
      <vt:lpstr>LANGUAGES USED IN THE WEBSITE</vt:lpstr>
      <vt:lpstr>PowerPoint Presentation</vt:lpstr>
      <vt:lpstr>PowerPoint Presentation</vt:lpstr>
      <vt:lpstr>Problems Occurred</vt:lpstr>
      <vt:lpstr>Solution</vt:lpstr>
      <vt:lpstr>CONCLUSION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Kushagra pal</dc:creator>
  <cp:lastModifiedBy>Aditya Kukreti</cp:lastModifiedBy>
  <cp:revision>9</cp:revision>
  <dcterms:created xsi:type="dcterms:W3CDTF">2022-11-15T15:57:46Z</dcterms:created>
  <dcterms:modified xsi:type="dcterms:W3CDTF">2023-05-04T17:19:16Z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