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9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3237-238E-0EE8-FC5E-D09859B5E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5ABEF-3B3A-2311-E98D-87DEFB8D0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259A-C853-EC16-0228-CA2328CE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7809B-42EC-4895-04B3-BFFF2D27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3693C-7D89-B6A0-1CAF-49E9A2C7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7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5F7B-8374-1855-87D5-48FBEF6E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384C8-B535-BED7-EA6E-3BA09F3A1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F5898-1148-0350-CA9C-B0C0E778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8CD68-E7E5-B4C4-B7D9-4E688FEF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A335B-9B92-6F1A-4632-1505F5D9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2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B87B1-5D02-4B7C-01AD-EE536806E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7DE76-D6C4-C5F8-1326-E6CAE4D8A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49D3C-AB30-D032-7018-4AEFFFCE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929DE-A014-608A-F0EE-B41A6954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3AA71-CF84-CC44-4AC8-BAA042CD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3691-9484-EB0D-5078-332E6E17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608-81D7-B84B-D992-E22B282E0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C21C-8F71-15CB-BA75-66E2531F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B51A-2A70-1FCD-2E11-DFCB9EB3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41CD1-7DFA-1848-E6F1-812E84B3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2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C076-A07E-3A6C-21AA-0A161103C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4DF89-FF18-4FBD-AA57-EB334932F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24501-CAFD-3C08-6A7A-61C1B607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78944-EDEB-77F0-9D3B-5CA84308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316D-F58C-036F-B095-9211B153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3ED7-D4F4-C77C-EA0E-9918FC0F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0EB68-2697-0B61-B2F0-338366C7B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128F1-2E68-F539-333C-9C9A67D4A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37942-4EAC-20AF-357F-69E37AF1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0B576-B2F6-4C02-75CD-4EEF73E0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9526B-6D73-D0D3-AA85-D895D9E9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1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E0F5-F36D-4524-E9B2-EFDE7139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9C8C1-A534-262A-CAF0-542E5DA90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868FA-7B79-9A63-9D48-EB1EAE3F6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756A3-5EB6-7A4D-DCFE-937187556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B5244-553F-79B2-70B0-2932F2EC4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89EE7-AEBB-8CB5-BBB4-0B943CB4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8955C-2B5D-9E5F-2FDB-14F38C41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9A7C6-62A5-D7DB-DFF8-C4716C92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6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998D-3285-B2C9-D341-9BF14F3C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40F9C-F642-BFA1-FE0C-91F7E1F6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21E8F-E575-E356-6E90-562CB102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66DEE-45F9-D7E4-9AB4-E5CA16A4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9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2BC58-48AC-95F6-C52B-23BF8025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395CF-7506-2A64-8131-7C3EC805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008-E198-A864-BEB3-193E380E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5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46CC-2DD2-040E-12D9-1C407FDD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E9E7-FFEA-0D54-CA01-F8FFD4942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00067-0377-72C2-0ABC-91136F851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AB6D2-2A5C-7652-E207-385C58F9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9EBF3-745F-C6E5-F574-F2471449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877C7-2FA0-A65D-A6AF-2C823769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6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580A-0E0F-9930-A327-8DD09D0A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676E7-3210-4837-E8B1-010355FCA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41F7B-0849-9123-B139-95572F423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86899-0766-8B98-FD27-1A174794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D3AFD-5555-0D35-B992-EA3B277B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4C17B-BE75-89A8-1261-2C7C51C9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EE7C1-780E-52D5-8D51-78A37175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BA030-9971-E33F-F8C9-4907DFFCE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2299A-02E1-A881-3ECD-A6FBFB399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86DF-847D-394F-9DE9-131D22A36E62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475F0-6A5E-C9D3-B8D4-9B008227E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28154-8946-7DCB-B0F8-77ED3C9FD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D8EA7-73CD-2449-A1FC-9D540B125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A20CDD-996E-91BF-B8A6-1A31751E99D0}"/>
              </a:ext>
            </a:extLst>
          </p:cNvPr>
          <p:cNvSpPr/>
          <p:nvPr/>
        </p:nvSpPr>
        <p:spPr>
          <a:xfrm>
            <a:off x="0" y="0"/>
            <a:ext cx="12192000" cy="26125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887E5-C0CA-AD92-E3B2-5AD3F64ACA7E}"/>
              </a:ext>
            </a:extLst>
          </p:cNvPr>
          <p:cNvSpPr txBox="1"/>
          <p:nvPr/>
        </p:nvSpPr>
        <p:spPr>
          <a:xfrm>
            <a:off x="0" y="95788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Practice Session | Logistic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001EC-3F65-B641-64FD-FD1C951487EE}"/>
              </a:ext>
            </a:extLst>
          </p:cNvPr>
          <p:cNvSpPr txBox="1"/>
          <p:nvPr/>
        </p:nvSpPr>
        <p:spPr>
          <a:xfrm>
            <a:off x="2275959" y="2831793"/>
            <a:ext cx="6919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Tamojit Maiti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Masters in Applied Statistics and Operations Research, ISI Kolkata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Scientist at Sixt R&amp;D, previously at Rapido &amp; AB InBev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BEF9B5-C1D3-66D2-AF8A-C026CBB6D001}"/>
              </a:ext>
            </a:extLst>
          </p:cNvPr>
          <p:cNvSpPr/>
          <p:nvPr/>
        </p:nvSpPr>
        <p:spPr>
          <a:xfrm>
            <a:off x="0" y="3792844"/>
            <a:ext cx="12192000" cy="233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48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A20CDD-996E-91BF-B8A6-1A31751E99D0}"/>
              </a:ext>
            </a:extLst>
          </p:cNvPr>
          <p:cNvSpPr/>
          <p:nvPr/>
        </p:nvSpPr>
        <p:spPr>
          <a:xfrm>
            <a:off x="0" y="0"/>
            <a:ext cx="12192000" cy="6898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887E5-C0CA-AD92-E3B2-5AD3F64ACA7E}"/>
              </a:ext>
            </a:extLst>
          </p:cNvPr>
          <p:cNvSpPr txBox="1"/>
          <p:nvPr/>
        </p:nvSpPr>
        <p:spPr>
          <a:xfrm>
            <a:off x="427973" y="21743"/>
            <a:ext cx="542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1665CB-52C3-3EB9-64F4-144B5683834E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22945-4836-8BCD-4D7E-D07CF3BA6DFD}"/>
              </a:ext>
            </a:extLst>
          </p:cNvPr>
          <p:cNvSpPr txBox="1"/>
          <p:nvPr/>
        </p:nvSpPr>
        <p:spPr>
          <a:xfrm>
            <a:off x="111760" y="6604000"/>
            <a:ext cx="1208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Tamojit Maiti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11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September 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4FA68-F36D-FCF1-7207-0A1ADDE3807F}"/>
              </a:ext>
            </a:extLst>
          </p:cNvPr>
          <p:cNvSpPr txBox="1"/>
          <p:nvPr/>
        </p:nvSpPr>
        <p:spPr>
          <a:xfrm>
            <a:off x="427973" y="923730"/>
            <a:ext cx="79415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Odds and Log Odds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Classification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Binary Random Variable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Loss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Minimising the loss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Evaluation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Hands on Session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Binary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Multi-Class Classification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One-vs-Rest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err="1"/>
              <a:t>Softmax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36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A20CDD-996E-91BF-B8A6-1A31751E99D0}"/>
              </a:ext>
            </a:extLst>
          </p:cNvPr>
          <p:cNvSpPr/>
          <p:nvPr/>
        </p:nvSpPr>
        <p:spPr>
          <a:xfrm>
            <a:off x="0" y="0"/>
            <a:ext cx="12192000" cy="26125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887E5-C0CA-AD92-E3B2-5AD3F64ACA7E}"/>
              </a:ext>
            </a:extLst>
          </p:cNvPr>
          <p:cNvSpPr txBox="1"/>
          <p:nvPr/>
        </p:nvSpPr>
        <p:spPr>
          <a:xfrm>
            <a:off x="948047" y="957886"/>
            <a:ext cx="10295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5A31A4-0B5E-F927-F661-B75E5F783AD1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B016A-EFA6-8050-F5E9-814E1B80C795}"/>
              </a:ext>
            </a:extLst>
          </p:cNvPr>
          <p:cNvSpPr txBox="1"/>
          <p:nvPr/>
        </p:nvSpPr>
        <p:spPr>
          <a:xfrm>
            <a:off x="111760" y="6604000"/>
            <a:ext cx="1208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Tamojit Maiti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11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September 2022</a:t>
            </a:r>
          </a:p>
        </p:txBody>
      </p:sp>
    </p:spTree>
    <p:extLst>
      <p:ext uri="{BB962C8B-B14F-4D97-AF65-F5344CB8AC3E}">
        <p14:creationId xmlns:p14="http://schemas.microsoft.com/office/powerpoint/2010/main" val="40804519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Tamojit Maiti</dc:creator>
  <cp:lastModifiedBy>Tamojit Maiti</cp:lastModifiedBy>
  <cp:revision>1</cp:revision>
  <dcterms:created xsi:type="dcterms:W3CDTF">2022-10-02T01:45:16Z</dcterms:created>
  <dcterms:modified xsi:type="dcterms:W3CDTF">2022-10-02T03:37:51Z</dcterms:modified>
</cp:coreProperties>
</file>