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4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3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2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3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450380" y="2907030"/>
            <a:ext cx="367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charset="0"/>
                <a:cs typeface="Arial Black" panose="020B0A04020102020204" charset="0"/>
              </a:rPr>
              <a:t>Team Members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181774" y="3787523"/>
            <a:ext cx="4211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Abhinav Singh (20BCS008)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Abhishek Ramgoliyan (20BCS014)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Gautam Singhal (20BCS087)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530590" y="6330950"/>
            <a:ext cx="347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November 16th 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A124A5-2982-426E-ABAB-E034092F6B23}"/>
              </a:ext>
            </a:extLst>
          </p:cNvPr>
          <p:cNvSpPr/>
          <p:nvPr/>
        </p:nvSpPr>
        <p:spPr>
          <a:xfrm>
            <a:off x="665825" y="808787"/>
            <a:ext cx="109775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Bookman Old Style" panose="02050604050505020204" pitchFamily="18" charset="0"/>
              </a:rPr>
              <a:t>Learning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resentation Slide | Thank You Templates | SlideUpLift">
            <a:extLst>
              <a:ext uri="{FF2B5EF4-FFF2-40B4-BE49-F238E27FC236}">
                <a16:creationId xmlns:a16="http://schemas.microsoft.com/office/drawing/2014/main" id="{C3558793-CF90-4F61-9E9A-CB02267D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0" y="737185"/>
            <a:ext cx="10670959" cy="53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6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16011" y="1500505"/>
            <a:ext cx="7091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charset="0"/>
                <a:cs typeface="Algerian" panose="04020705040A02060702" charset="0"/>
              </a:rPr>
              <a:t>      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515506" y="2782652"/>
            <a:ext cx="91831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project is a web-app based LMS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Will act as a visual classroom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Better management and Ease of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487CC23-16DB-411E-BC80-BB9BD689B32B}"/>
              </a:ext>
            </a:extLst>
          </p:cNvPr>
          <p:cNvSpPr txBox="1"/>
          <p:nvPr/>
        </p:nvSpPr>
        <p:spPr>
          <a:xfrm>
            <a:off x="4074739" y="932081"/>
            <a:ext cx="3364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sz="2400" b="1" dirty="0">
                <a:latin typeface="Arial Black" panose="020B0A04020102020204" charset="0"/>
                <a:cs typeface="Arial Black" panose="020B0A04020102020204" charset="0"/>
              </a:rPr>
              <a:t>Purpose &amp; Scope</a:t>
            </a:r>
          </a:p>
          <a:p>
            <a:pPr indent="0">
              <a:buNone/>
            </a:pP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A2AB5-539D-4BF4-90A8-A8D1351C8572}"/>
              </a:ext>
            </a:extLst>
          </p:cNvPr>
          <p:cNvSpPr txBox="1"/>
          <p:nvPr/>
        </p:nvSpPr>
        <p:spPr>
          <a:xfrm>
            <a:off x="2672178" y="1670745"/>
            <a:ext cx="757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make learning process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Handle course classes, exams, assignments, doubts and 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Post-pandemic world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65319C3-9253-4FEA-ACA3-0EC2FE2C8FC8}"/>
              </a:ext>
            </a:extLst>
          </p:cNvPr>
          <p:cNvSpPr txBox="1"/>
          <p:nvPr/>
        </p:nvSpPr>
        <p:spPr>
          <a:xfrm>
            <a:off x="4074739" y="3198167"/>
            <a:ext cx="336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sz="2400" b="1" dirty="0">
                <a:latin typeface="Arial Black" panose="020B0A04020102020204" charset="0"/>
                <a:cs typeface="Arial Black" panose="020B0A04020102020204" charset="0"/>
              </a:rPr>
              <a:t>Technology Stack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F397-0CE7-4927-BF93-6255969ED39C}"/>
              </a:ext>
            </a:extLst>
          </p:cNvPr>
          <p:cNvSpPr txBox="1"/>
          <p:nvPr/>
        </p:nvSpPr>
        <p:spPr>
          <a:xfrm>
            <a:off x="2672178" y="3986925"/>
            <a:ext cx="757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Front end: 	Html, CSS, React JS ,  JavaScript.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 end: 	Node JS, PHP.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Database:    My SQL</a:t>
            </a:r>
          </a:p>
        </p:txBody>
      </p:sp>
    </p:spTree>
    <p:extLst>
      <p:ext uri="{BB962C8B-B14F-4D97-AF65-F5344CB8AC3E}">
        <p14:creationId xmlns:p14="http://schemas.microsoft.com/office/powerpoint/2010/main" val="17201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620693" y="836326"/>
            <a:ext cx="29506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Arial Black" panose="020B0A04020102020204" charset="0"/>
              </a:rPr>
              <a:t>Project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E24A7-0E5B-48B7-9F49-293F38D31083}"/>
              </a:ext>
            </a:extLst>
          </p:cNvPr>
          <p:cNvSpPr txBox="1"/>
          <p:nvPr/>
        </p:nvSpPr>
        <p:spPr>
          <a:xfrm>
            <a:off x="2318551" y="1837383"/>
            <a:ext cx="5786761" cy="33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/>
              <a:t>Sign up and Login page</a:t>
            </a:r>
          </a:p>
          <a:p>
            <a:pPr lvl="0">
              <a:lnSpc>
                <a:spcPct val="107000"/>
              </a:lnSpc>
            </a:pPr>
            <a:endParaRPr lang="en-IN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/>
              <a:t>Dashboard that contains:			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dirty="0"/>
              <a:t>Profile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dirty="0"/>
              <a:t>Courses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Announcement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Assignments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Files/notes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Quizzes</a:t>
            </a:r>
          </a:p>
          <a:p>
            <a:pPr marL="800100" lvl="1" indent="-342900">
              <a:lnSpc>
                <a:spcPct val="107000"/>
              </a:lnSpc>
              <a:buAutoNum type="arabicPeriod" startAt="3"/>
            </a:pPr>
            <a:r>
              <a:rPr lang="en-IN" dirty="0"/>
              <a:t>Doubts (open forum)</a:t>
            </a:r>
          </a:p>
          <a:p>
            <a:pPr marL="800100" lvl="1" indent="-342900">
              <a:lnSpc>
                <a:spcPct val="107000"/>
              </a:lnSpc>
              <a:buAutoNum type="arabicPeriod" startAt="3"/>
            </a:pPr>
            <a:r>
              <a:rPr lang="en-IN" dirty="0"/>
              <a:t>Help (FAQ)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850167" y="551120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Login Page: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F7F7965-D6C7-46BC-8FE0-E4D786DFA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750C0-42AC-4BFB-9EBD-98DB0EB3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89" y="1284517"/>
            <a:ext cx="9378022" cy="45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Courses: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0738-50D0-4DE9-BF3C-B6477B5C452E}"/>
              </a:ext>
            </a:extLst>
          </p:cNvPr>
          <p:cNvSpPr txBox="1"/>
          <p:nvPr/>
        </p:nvSpPr>
        <p:spPr>
          <a:xfrm flipH="1">
            <a:off x="5896102" y="3429000"/>
            <a:ext cx="20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2371-6D62-4119-8BC6-8021179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35" y="1216615"/>
            <a:ext cx="9715130" cy="48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46720" y="617762"/>
            <a:ext cx="320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Quizzes (student)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6F4493B-56C5-4EC7-8B34-847C9665F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C9EA0-C4AC-4662-A22B-F593840F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1" y="1124717"/>
            <a:ext cx="9761738" cy="49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Doubts:</a:t>
            </a:r>
            <a:r>
              <a:rPr lang="en-IN" dirty="0"/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2D43E84-B652-4205-B20E-95ABBF031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9D7C6-94C4-486B-9B90-003BC763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32" y="1100991"/>
            <a:ext cx="9852733" cy="48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5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5060E-4ADD-4862-85B2-591475DF7A51}"/>
              </a:ext>
            </a:extLst>
          </p:cNvPr>
          <p:cNvSpPr txBox="1"/>
          <p:nvPr/>
        </p:nvSpPr>
        <p:spPr>
          <a:xfrm>
            <a:off x="4461767" y="567405"/>
            <a:ext cx="340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Database-Schema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29A94D5-198C-4F00-ABFB-378C55551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1775" y="324775"/>
            <a:ext cx="3256625" cy="325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3DEE025-3C3C-468D-8BC2-48BC79AE3A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2050" y="2681930"/>
            <a:ext cx="2552330" cy="25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66EDA19-D8B6-4C98-9973-71CDC24AE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960F7-6862-4D05-BB13-D28B90A9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31" y="1044561"/>
            <a:ext cx="7953819" cy="51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3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143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Arial Rounded MT Bold</vt:lpstr>
      <vt:lpstr>Bookman Old Style</vt:lpstr>
      <vt:lpstr>Garamond</vt:lpstr>
      <vt:lpstr>Symbol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GAUTAM SINGHAL</cp:lastModifiedBy>
  <cp:revision>22</cp:revision>
  <dcterms:created xsi:type="dcterms:W3CDTF">2021-10-04T19:56:00Z</dcterms:created>
  <dcterms:modified xsi:type="dcterms:W3CDTF">2021-11-17T11:13:50Z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130A83F66AE54C74A0321E82098BD9CB</vt:lpwstr>
  </property>
  <property fmtid="{D5CDD505-2E9C-101B-9397-08002B2CF9AE}" pid="3" name="KSOProductBuildVer">
    <vt:lpwstr>1033-11.2.0.10323</vt:lpwstr>
  </property>
</Properties>
</file>