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1" r:id="rId7"/>
    <p:sldId id="263"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D61296-03C2-47CF-856E-006FE1C499F8}" v="4086" dt="2020-02-09T08:05:34.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09/02/2020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09/02/2020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6628" y="1783959"/>
            <a:ext cx="4645250" cy="2889114"/>
          </a:xfrm>
        </p:spPr>
        <p:txBody>
          <a:bodyPr anchor="b">
            <a:normAutofit/>
          </a:bodyPr>
          <a:lstStyle/>
          <a:p>
            <a:pPr algn="l"/>
            <a:r>
              <a:rPr lang="en-GB" b="1">
                <a:solidFill>
                  <a:schemeClr val="bg1"/>
                </a:solidFill>
                <a:cs typeface="Calibri Light"/>
              </a:rPr>
              <a:t>HEALTH RADAR</a:t>
            </a:r>
          </a:p>
        </p:txBody>
      </p:sp>
      <p:sp>
        <p:nvSpPr>
          <p:cNvPr id="3" name="Subtitle 2"/>
          <p:cNvSpPr>
            <a:spLocks noGrp="1"/>
          </p:cNvSpPr>
          <p:nvPr>
            <p:ph type="subTitle" idx="1"/>
          </p:nvPr>
        </p:nvSpPr>
        <p:spPr>
          <a:xfrm>
            <a:off x="6746627" y="4750893"/>
            <a:ext cx="4645250" cy="1147863"/>
          </a:xfrm>
        </p:spPr>
        <p:txBody>
          <a:bodyPr vert="horz" lIns="91440" tIns="45720" rIns="91440" bIns="45720" rtlCol="0" anchor="t">
            <a:normAutofit/>
          </a:bodyPr>
          <a:lstStyle/>
          <a:p>
            <a:pPr algn="l"/>
            <a:r>
              <a:rPr lang="en-GB" sz="2000" dirty="0">
                <a:solidFill>
                  <a:schemeClr val="bg1"/>
                </a:solidFill>
                <a:cs typeface="Calibri"/>
              </a:rPr>
              <a:t>RESHAPING YOUR LIFE....</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mirror&#10;&#10;Description generated with very high confidence">
            <a:extLst>
              <a:ext uri="{FF2B5EF4-FFF2-40B4-BE49-F238E27FC236}">
                <a16:creationId xmlns:a16="http://schemas.microsoft.com/office/drawing/2014/main" id="{2D59BD10-899E-434F-8BEE-13C9F95F5CBF}"/>
              </a:ext>
            </a:extLst>
          </p:cNvPr>
          <p:cNvPicPr>
            <a:picLocks noChangeAspect="1"/>
          </p:cNvPicPr>
          <p:nvPr/>
        </p:nvPicPr>
        <p:blipFill>
          <a:blip r:embed="rId2"/>
          <a:stretch>
            <a:fillRect/>
          </a:stretch>
        </p:blipFill>
        <p:spPr>
          <a:xfrm>
            <a:off x="1146270" y="489204"/>
            <a:ext cx="2594067" cy="451142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00C1030-DD83-4E10-87B2-73E6DCF17ADF}"/>
              </a:ext>
            </a:extLst>
          </p:cNvPr>
          <p:cNvSpPr txBox="1"/>
          <p:nvPr/>
        </p:nvSpPr>
        <p:spPr>
          <a:xfrm>
            <a:off x="778293" y="247668"/>
            <a:ext cx="5130795" cy="146177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chemeClr val="tx1"/>
                </a:solidFill>
                <a:latin typeface="+mj-lt"/>
                <a:ea typeface="+mj-ea"/>
                <a:cs typeface="+mj-cs"/>
              </a:rPr>
              <a:t>Who am I ??</a:t>
            </a:r>
          </a:p>
        </p:txBody>
      </p:sp>
      <p:sp>
        <p:nvSpPr>
          <p:cNvPr id="3" name="TextBox 2">
            <a:extLst>
              <a:ext uri="{FF2B5EF4-FFF2-40B4-BE49-F238E27FC236}">
                <a16:creationId xmlns:a16="http://schemas.microsoft.com/office/drawing/2014/main" id="{9C84FD50-F82E-4E32-A451-29781AE78376}"/>
              </a:ext>
            </a:extLst>
          </p:cNvPr>
          <p:cNvSpPr txBox="1"/>
          <p:nvPr/>
        </p:nvSpPr>
        <p:spPr>
          <a:xfrm>
            <a:off x="1339012" y="1377569"/>
            <a:ext cx="4091476" cy="252982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400"/>
              <a:t>I'm basically a health assistant in form of an mobile application with whom you can take suggestion reguarding your day to day health issues and who can keep a track on you to make you stay healthy .</a:t>
            </a:r>
            <a:endParaRPr lang="en-US"/>
          </a:p>
        </p:txBody>
      </p:sp>
      <p:sp>
        <p:nvSpPr>
          <p:cNvPr id="5" name="TextBox 4">
            <a:extLst>
              <a:ext uri="{FF2B5EF4-FFF2-40B4-BE49-F238E27FC236}">
                <a16:creationId xmlns:a16="http://schemas.microsoft.com/office/drawing/2014/main" id="{C17D88B6-D284-4784-A170-44752E063265}"/>
              </a:ext>
            </a:extLst>
          </p:cNvPr>
          <p:cNvSpPr txBox="1"/>
          <p:nvPr/>
        </p:nvSpPr>
        <p:spPr>
          <a:xfrm>
            <a:off x="94892" y="3904891"/>
            <a:ext cx="55324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u="sng">
                <a:ea typeface="+mn-lt"/>
                <a:cs typeface="+mn-lt"/>
              </a:rPr>
              <a:t>MOTTO OF THIS APPLICATION</a:t>
            </a:r>
            <a:endParaRPr lang="en-US"/>
          </a:p>
        </p:txBody>
      </p:sp>
      <p:sp>
        <p:nvSpPr>
          <p:cNvPr id="6" name="TextBox 5">
            <a:extLst>
              <a:ext uri="{FF2B5EF4-FFF2-40B4-BE49-F238E27FC236}">
                <a16:creationId xmlns:a16="http://schemas.microsoft.com/office/drawing/2014/main" id="{39A3A17C-C97D-4FC0-B232-E47D84E7BEB6}"/>
              </a:ext>
            </a:extLst>
          </p:cNvPr>
          <p:cNvSpPr txBox="1"/>
          <p:nvPr/>
        </p:nvSpPr>
        <p:spPr>
          <a:xfrm>
            <a:off x="1272938" y="4306559"/>
            <a:ext cx="570493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cs typeface="Calibri"/>
              </a:rPr>
              <a:t>Our major long termmotto is to be a go-to assistant which a layman user can use for any health related query,which can also store the recent health report of the person and also can communicate with the doctors if necessary.</a:t>
            </a:r>
            <a:endParaRPr lang="en-US" sz="2400">
              <a:cs typeface="Calibri" panose="020F0502020204030204"/>
            </a:endParaRPr>
          </a:p>
        </p:txBody>
      </p:sp>
    </p:spTree>
    <p:extLst>
      <p:ext uri="{BB962C8B-B14F-4D97-AF65-F5344CB8AC3E}">
        <p14:creationId xmlns:p14="http://schemas.microsoft.com/office/powerpoint/2010/main" val="216833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84FCE9-F79E-4B4D-BCBC-BF39FE836645}"/>
              </a:ext>
            </a:extLst>
          </p:cNvPr>
          <p:cNvSpPr>
            <a:spLocks noGrp="1"/>
          </p:cNvSpPr>
          <p:nvPr>
            <p:ph type="ctrTitle"/>
          </p:nvPr>
        </p:nvSpPr>
        <p:spPr>
          <a:xfrm>
            <a:off x="838199" y="4525347"/>
            <a:ext cx="6801321" cy="1737360"/>
          </a:xfrm>
        </p:spPr>
        <p:txBody>
          <a:bodyPr anchor="ctr">
            <a:normAutofit/>
          </a:bodyPr>
          <a:lstStyle/>
          <a:p>
            <a:pPr algn="r"/>
            <a:r>
              <a:rPr lang="en-GB">
                <a:cs typeface="Calibri Light"/>
              </a:rPr>
              <a:t>Technologies Used</a:t>
            </a:r>
          </a:p>
        </p:txBody>
      </p:sp>
      <p:sp>
        <p:nvSpPr>
          <p:cNvPr id="3" name="Subtitle 2">
            <a:extLst>
              <a:ext uri="{FF2B5EF4-FFF2-40B4-BE49-F238E27FC236}">
                <a16:creationId xmlns:a16="http://schemas.microsoft.com/office/drawing/2014/main" id="{C3E92D8D-0411-46ED-B665-BF3C76B846A5}"/>
              </a:ext>
            </a:extLst>
          </p:cNvPr>
          <p:cNvSpPr>
            <a:spLocks noGrp="1"/>
          </p:cNvSpPr>
          <p:nvPr>
            <p:ph type="subTitle" idx="1"/>
          </p:nvPr>
        </p:nvSpPr>
        <p:spPr>
          <a:xfrm>
            <a:off x="7961258" y="5474253"/>
            <a:ext cx="3258675" cy="1737360"/>
          </a:xfrm>
        </p:spPr>
        <p:txBody>
          <a:bodyPr vert="horz" lIns="91440" tIns="45720" rIns="91440" bIns="45720" rtlCol="0" anchor="ctr">
            <a:normAutofit/>
          </a:bodyPr>
          <a:lstStyle/>
          <a:p>
            <a:pPr marL="342900" indent="-342900" algn="l">
              <a:buChar char="•"/>
            </a:pPr>
            <a:r>
              <a:rPr lang="en-GB" sz="2800" b="1">
                <a:cs typeface="Calibri" panose="020F0502020204030204"/>
              </a:rPr>
              <a:t>Flutter</a:t>
            </a:r>
            <a:endParaRPr lang="en-US" sz="2800" b="1">
              <a:cs typeface="Calibri"/>
            </a:endParaRPr>
          </a:p>
          <a:p>
            <a:pPr marL="342900" indent="-342900" algn="l">
              <a:buChar char="•"/>
            </a:pPr>
            <a:r>
              <a:rPr lang="en-GB" sz="2800" b="1">
                <a:cs typeface="Calibri" panose="020F0502020204030204"/>
              </a:rPr>
              <a:t>DialogFlow</a:t>
            </a:r>
          </a:p>
          <a:p>
            <a:pPr marL="342900" indent="-342900" algn="l">
              <a:buChar char="•"/>
            </a:pPr>
            <a:endParaRPr lang="en-GB" dirty="0">
              <a:cs typeface="Calibri" panose="020F0502020204030204"/>
            </a:endParaRPr>
          </a:p>
          <a:p>
            <a:pPr marL="342900" indent="-342900" algn="l">
              <a:buChar char="•"/>
            </a:pPr>
            <a:endParaRPr lang="en-GB" dirty="0">
              <a:cs typeface="Calibri" panose="020F0502020204030204"/>
            </a:endParaRPr>
          </a:p>
          <a:p>
            <a:pPr marL="342900" indent="-342900" algn="l">
              <a:buChar char="•"/>
            </a:pPr>
            <a:endParaRPr lang="en-GB" dirty="0">
              <a:cs typeface="Calibri" panose="020F0502020204030204"/>
            </a:endParaRPr>
          </a:p>
          <a:p>
            <a:pPr marL="342900" indent="-342900" algn="l">
              <a:buChar char="•"/>
            </a:pPr>
            <a:endParaRPr lang="en-GB">
              <a:cs typeface="Calibri" panose="020F0502020204030204"/>
            </a:endParaRP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31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A71DA4-AD03-419E-8FEF-20506CDC8103}"/>
              </a:ext>
            </a:extLst>
          </p:cNvPr>
          <p:cNvSpPr>
            <a:spLocks noGrp="1"/>
          </p:cNvSpPr>
          <p:nvPr>
            <p:ph type="title"/>
          </p:nvPr>
        </p:nvSpPr>
        <p:spPr>
          <a:xfrm>
            <a:off x="966952" y="1204108"/>
            <a:ext cx="2669406" cy="1781175"/>
          </a:xfrm>
        </p:spPr>
        <p:txBody>
          <a:bodyPr vert="horz" lIns="91440" tIns="45720" rIns="91440" bIns="45720" rtlCol="0">
            <a:normAutofit/>
          </a:bodyPr>
          <a:lstStyle/>
          <a:p>
            <a:r>
              <a:rPr lang="en-US" sz="3000">
                <a:solidFill>
                  <a:srgbClr val="FFFFFF"/>
                </a:solidFill>
              </a:rPr>
              <a:t>USE CASE AND METHEDOLOGY</a:t>
            </a:r>
          </a:p>
        </p:txBody>
      </p:sp>
      <p:pic>
        <p:nvPicPr>
          <p:cNvPr id="4" name="Graphic 4" descr="Skeleton">
            <a:extLst>
              <a:ext uri="{FF2B5EF4-FFF2-40B4-BE49-F238E27FC236}">
                <a16:creationId xmlns:a16="http://schemas.microsoft.com/office/drawing/2014/main" id="{73651221-41DE-41F7-8261-3B3F20C2A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72137" y="186337"/>
            <a:ext cx="2217738" cy="2217738"/>
          </a:xfrm>
          <a:prstGeom prst="rect">
            <a:avLst/>
          </a:prstGeom>
        </p:spPr>
      </p:pic>
      <p:pic>
        <p:nvPicPr>
          <p:cNvPr id="6" name="Graphic 6" descr="Arrow Slight curve">
            <a:extLst>
              <a:ext uri="{FF2B5EF4-FFF2-40B4-BE49-F238E27FC236}">
                <a16:creationId xmlns:a16="http://schemas.microsoft.com/office/drawing/2014/main" id="{2A0A4145-E13D-428C-8C69-75BC9208D9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1683" y="1151450"/>
            <a:ext cx="923776" cy="938154"/>
          </a:xfrm>
          <a:prstGeom prst="rect">
            <a:avLst/>
          </a:prstGeom>
        </p:spPr>
      </p:pic>
      <p:pic>
        <p:nvPicPr>
          <p:cNvPr id="9" name="Graphic 10" descr="Arrow Clockwise curve">
            <a:extLst>
              <a:ext uri="{FF2B5EF4-FFF2-40B4-BE49-F238E27FC236}">
                <a16:creationId xmlns:a16="http://schemas.microsoft.com/office/drawing/2014/main" id="{2E7550A2-967E-49DF-B7BC-DCE1499731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620000">
            <a:off x="9056542" y="1826924"/>
            <a:ext cx="832284" cy="832284"/>
          </a:xfrm>
          <a:prstGeom prst="rect">
            <a:avLst/>
          </a:prstGeom>
        </p:spPr>
      </p:pic>
      <p:pic>
        <p:nvPicPr>
          <p:cNvPr id="12" name="Graphic 12" descr="Arrow Rotate left">
            <a:extLst>
              <a:ext uri="{FF2B5EF4-FFF2-40B4-BE49-F238E27FC236}">
                <a16:creationId xmlns:a16="http://schemas.microsoft.com/office/drawing/2014/main" id="{928D6EB8-4BAB-4CF7-B64A-AF89ED4AAB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940000" flipH="1">
            <a:off x="4573606" y="3017638"/>
            <a:ext cx="3324077" cy="2093047"/>
          </a:xfrm>
          <a:prstGeom prst="rect">
            <a:avLst/>
          </a:prstGeom>
        </p:spPr>
      </p:pic>
      <p:pic>
        <p:nvPicPr>
          <p:cNvPr id="17" name="Graphic 17" descr="Open folder">
            <a:extLst>
              <a:ext uri="{FF2B5EF4-FFF2-40B4-BE49-F238E27FC236}">
                <a16:creationId xmlns:a16="http://schemas.microsoft.com/office/drawing/2014/main" id="{D0073466-DF0B-48C4-A7BF-D2315718B1D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28834" y="2603211"/>
            <a:ext cx="1095520" cy="1109375"/>
          </a:xfrm>
          <a:prstGeom prst="rect">
            <a:avLst/>
          </a:prstGeom>
        </p:spPr>
      </p:pic>
      <p:sp>
        <p:nvSpPr>
          <p:cNvPr id="19" name="TextBox 18">
            <a:extLst>
              <a:ext uri="{FF2B5EF4-FFF2-40B4-BE49-F238E27FC236}">
                <a16:creationId xmlns:a16="http://schemas.microsoft.com/office/drawing/2014/main" id="{BC6B0D7A-A323-4A74-A896-16A79263C445}"/>
              </a:ext>
            </a:extLst>
          </p:cNvPr>
          <p:cNvSpPr txBox="1"/>
          <p:nvPr/>
        </p:nvSpPr>
        <p:spPr>
          <a:xfrm>
            <a:off x="5264727" y="24245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cs typeface="Calibri"/>
              </a:rPr>
              <a:t>USER</a:t>
            </a:r>
            <a:endParaRPr lang="en-GB" b="1" dirty="0">
              <a:cs typeface="Calibri"/>
            </a:endParaRPr>
          </a:p>
        </p:txBody>
      </p:sp>
      <p:sp>
        <p:nvSpPr>
          <p:cNvPr id="20" name="TextBox 19">
            <a:extLst>
              <a:ext uri="{FF2B5EF4-FFF2-40B4-BE49-F238E27FC236}">
                <a16:creationId xmlns:a16="http://schemas.microsoft.com/office/drawing/2014/main" id="{B2F9FB9B-2117-47A4-A601-855605625BF4}"/>
              </a:ext>
            </a:extLst>
          </p:cNvPr>
          <p:cNvSpPr txBox="1"/>
          <p:nvPr/>
        </p:nvSpPr>
        <p:spPr>
          <a:xfrm>
            <a:off x="8233929" y="1431348"/>
            <a:ext cx="3851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HEALTH RADAR</a:t>
            </a:r>
            <a:endParaRPr lang="en-GB" b="1" dirty="0">
              <a:cs typeface="Calibri"/>
            </a:endParaRPr>
          </a:p>
        </p:txBody>
      </p:sp>
      <p:sp>
        <p:nvSpPr>
          <p:cNvPr id="21" name="TextBox 20">
            <a:extLst>
              <a:ext uri="{FF2B5EF4-FFF2-40B4-BE49-F238E27FC236}">
                <a16:creationId xmlns:a16="http://schemas.microsoft.com/office/drawing/2014/main" id="{960A0107-2250-481E-BBC1-88B23FBA253D}"/>
              </a:ext>
            </a:extLst>
          </p:cNvPr>
          <p:cNvSpPr txBox="1"/>
          <p:nvPr/>
        </p:nvSpPr>
        <p:spPr>
          <a:xfrm>
            <a:off x="9138804" y="3569277"/>
            <a:ext cx="17179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CHECKS THE DATA FOR APPROPRIATE OUTPUT</a:t>
            </a:r>
            <a:endParaRPr lang="en-GB" b="1" dirty="0">
              <a:cs typeface="Calibri"/>
            </a:endParaRPr>
          </a:p>
        </p:txBody>
      </p:sp>
      <p:sp>
        <p:nvSpPr>
          <p:cNvPr id="23" name="TextBox 22">
            <a:extLst>
              <a:ext uri="{FF2B5EF4-FFF2-40B4-BE49-F238E27FC236}">
                <a16:creationId xmlns:a16="http://schemas.microsoft.com/office/drawing/2014/main" id="{1C3F935D-D306-4461-B551-FD833A0DD2E6}"/>
              </a:ext>
            </a:extLst>
          </p:cNvPr>
          <p:cNvSpPr txBox="1"/>
          <p:nvPr/>
        </p:nvSpPr>
        <p:spPr>
          <a:xfrm>
            <a:off x="6122843" y="40585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PROVIDES OUTPUT</a:t>
            </a:r>
            <a:endParaRPr lang="en-GB" b="1" dirty="0">
              <a:cs typeface="Calibri"/>
            </a:endParaRPr>
          </a:p>
        </p:txBody>
      </p:sp>
      <p:sp>
        <p:nvSpPr>
          <p:cNvPr id="25" name="TextBox 24">
            <a:extLst>
              <a:ext uri="{FF2B5EF4-FFF2-40B4-BE49-F238E27FC236}">
                <a16:creationId xmlns:a16="http://schemas.microsoft.com/office/drawing/2014/main" id="{487939B3-8EB2-41BA-82DD-2B53E6A17190}"/>
              </a:ext>
            </a:extLst>
          </p:cNvPr>
          <p:cNvSpPr txBox="1"/>
          <p:nvPr/>
        </p:nvSpPr>
        <p:spPr>
          <a:xfrm>
            <a:off x="645102" y="4967719"/>
            <a:ext cx="655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AS FOR INSTANCE, IF THE USER SAYS "I'VE MILD FEVER", THE ASSISTANT FINDS THE MOST APPROPRIATE OUTPUT AND SAYS,"YOU </a:t>
            </a:r>
            <a:r>
              <a:rPr lang="en-GB" b="1">
                <a:cs typeface="Calibri"/>
              </a:rPr>
              <a:t>MAY TAKE PARACETAMOL OR ASPIRIN".</a:t>
            </a:r>
            <a:endParaRPr lang="en-GB" b="1" dirty="0">
              <a:cs typeface="Calibri"/>
            </a:endParaRPr>
          </a:p>
        </p:txBody>
      </p:sp>
      <p:pic>
        <p:nvPicPr>
          <p:cNvPr id="27" name="Graphic 27" descr="Smart Phone">
            <a:extLst>
              <a:ext uri="{FF2B5EF4-FFF2-40B4-BE49-F238E27FC236}">
                <a16:creationId xmlns:a16="http://schemas.microsoft.com/office/drawing/2014/main" id="{4801EC94-0AC6-427E-B27B-E3CD6331E1D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72422" y="484517"/>
            <a:ext cx="914400" cy="914400"/>
          </a:xfrm>
          <a:prstGeom prst="rect">
            <a:avLst/>
          </a:prstGeom>
        </p:spPr>
      </p:pic>
    </p:spTree>
    <p:extLst>
      <p:ext uri="{BB962C8B-B14F-4D97-AF65-F5344CB8AC3E}">
        <p14:creationId xmlns:p14="http://schemas.microsoft.com/office/powerpoint/2010/main" val="405664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B800480-98AE-4291-9138-D7FBB030D295}"/>
              </a:ext>
            </a:extLst>
          </p:cNvPr>
          <p:cNvSpPr>
            <a:spLocks noGrp="1"/>
          </p:cNvSpPr>
          <p:nvPr>
            <p:ph type="title"/>
          </p:nvPr>
        </p:nvSpPr>
        <p:spPr>
          <a:xfrm>
            <a:off x="640079" y="2053641"/>
            <a:ext cx="3669161" cy="2760098"/>
          </a:xfrm>
        </p:spPr>
        <p:txBody>
          <a:bodyPr>
            <a:normAutofit/>
          </a:bodyPr>
          <a:lstStyle/>
          <a:p>
            <a:r>
              <a:rPr lang="en-GB" b="1">
                <a:solidFill>
                  <a:srgbClr val="FFFFFF"/>
                </a:solidFill>
                <a:cs typeface="Calibri Light"/>
              </a:rPr>
              <a:t>MERITS OF THE APPLICATION</a:t>
            </a:r>
          </a:p>
        </p:txBody>
      </p:sp>
      <p:sp>
        <p:nvSpPr>
          <p:cNvPr id="3" name="Content Placeholder 2">
            <a:extLst>
              <a:ext uri="{FF2B5EF4-FFF2-40B4-BE49-F238E27FC236}">
                <a16:creationId xmlns:a16="http://schemas.microsoft.com/office/drawing/2014/main" id="{1E8E8E85-6DF3-4D87-94B4-35D397E86837}"/>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GB" sz="2200">
                <a:solidFill>
                  <a:srgbClr val="000000"/>
                </a:solidFill>
                <a:cs typeface="Calibri"/>
              </a:rPr>
              <a:t>SINCE WE HAVE USED FLUTTER,THEREFORE THIS APPLICATION CAN BE USED ACROSS ALL THE PLATFORMS i.e MORE CUSTOMER REACHABLE.</a:t>
            </a:r>
          </a:p>
          <a:p>
            <a:r>
              <a:rPr lang="en-GB" sz="2200">
                <a:solidFill>
                  <a:srgbClr val="000000"/>
                </a:solidFill>
                <a:cs typeface="Calibri"/>
              </a:rPr>
              <a:t>IT  WILL BE ABLE TO SOLVE BASIC DAY TO DAY HEALTH RELATED PROBLEMS AND IT WILL SUGGEST CERTAIN PRECAUTIONS AND TIPS TO BE FOLLOWED, ACCORDINGLY.</a:t>
            </a:r>
          </a:p>
          <a:p>
            <a:r>
              <a:rPr lang="en-GB" sz="2200">
                <a:solidFill>
                  <a:srgbClr val="000000"/>
                </a:solidFill>
                <a:cs typeface="Calibri"/>
              </a:rPr>
              <a:t>THE EMBEDDED MACHINE LEARNING MODELS PROVES TO BE ONE OF THE MOST HELPFUL FEATURE OF THIS APP THAT CAN ACCURATELY PROVIDE RESULTS OF AN X-RAY SCAN, BP DATAS (PROVIDED USING HARDWARES etc. AND ALL THAT IN A MATTER OF SECOND.</a:t>
            </a:r>
          </a:p>
          <a:p>
            <a:endParaRPr lang="en-GB" sz="2200">
              <a:solidFill>
                <a:srgbClr val="000000"/>
              </a:solidFill>
              <a:cs typeface="Calibri"/>
            </a:endParaRPr>
          </a:p>
          <a:p>
            <a:endParaRPr lang="en-GB" sz="2200">
              <a:solidFill>
                <a:srgbClr val="000000"/>
              </a:solidFill>
              <a:cs typeface="Calibri"/>
            </a:endParaRPr>
          </a:p>
        </p:txBody>
      </p:sp>
    </p:spTree>
    <p:extLst>
      <p:ext uri="{BB962C8B-B14F-4D97-AF65-F5344CB8AC3E}">
        <p14:creationId xmlns:p14="http://schemas.microsoft.com/office/powerpoint/2010/main" val="97268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F1C4B-B899-4C06-994C-169E5B2AEE0E}"/>
              </a:ext>
            </a:extLst>
          </p:cNvPr>
          <p:cNvSpPr>
            <a:spLocks noGrp="1"/>
          </p:cNvSpPr>
          <p:nvPr>
            <p:ph type="title"/>
          </p:nvPr>
        </p:nvSpPr>
        <p:spPr>
          <a:xfrm>
            <a:off x="965199" y="851517"/>
            <a:ext cx="5130795" cy="1461778"/>
          </a:xfrm>
        </p:spPr>
        <p:txBody>
          <a:bodyPr vert="horz" lIns="91440" tIns="45720" rIns="91440" bIns="45720" rtlCol="0" anchor="ctr">
            <a:normAutofit/>
          </a:bodyPr>
          <a:lstStyle/>
          <a:p>
            <a:r>
              <a:rPr lang="en-US" sz="4000" b="1" kern="1200">
                <a:solidFill>
                  <a:schemeClr val="tx1"/>
                </a:solidFill>
                <a:latin typeface="+mj-lt"/>
                <a:ea typeface="+mj-ea"/>
                <a:cs typeface="+mj-cs"/>
              </a:rPr>
              <a:t>FUTURE PERSPECTIVE</a:t>
            </a:r>
          </a:p>
        </p:txBody>
      </p:sp>
      <p:sp>
        <p:nvSpPr>
          <p:cNvPr id="4" name="TextBox 3">
            <a:extLst>
              <a:ext uri="{FF2B5EF4-FFF2-40B4-BE49-F238E27FC236}">
                <a16:creationId xmlns:a16="http://schemas.microsoft.com/office/drawing/2014/main" id="{537399C8-3AC3-412F-8125-AF03530AA19E}"/>
              </a:ext>
            </a:extLst>
          </p:cNvPr>
          <p:cNvSpPr txBox="1"/>
          <p:nvPr/>
        </p:nvSpPr>
        <p:spPr>
          <a:xfrm>
            <a:off x="965200" y="2470248"/>
            <a:ext cx="4048344" cy="353623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endParaRPr lang="en-US" sz="2400" dirty="0">
              <a:cs typeface="Calibri"/>
            </a:endParaRPr>
          </a:p>
          <a:p>
            <a:pPr indent="-228600">
              <a:lnSpc>
                <a:spcPct val="90000"/>
              </a:lnSpc>
              <a:spcAft>
                <a:spcPts val="600"/>
              </a:spcAft>
              <a:buFont typeface="Arial" panose="020B0604020202020204" pitchFamily="34" charset="0"/>
              <a:buChar char="•"/>
            </a:pPr>
            <a:endParaRPr lang="en-US" sz="2400" dirty="0">
              <a:cs typeface="Calibri"/>
            </a:endParaRPr>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elescope">
            <a:extLst>
              <a:ext uri="{FF2B5EF4-FFF2-40B4-BE49-F238E27FC236}">
                <a16:creationId xmlns:a16="http://schemas.microsoft.com/office/drawing/2014/main" id="{2628332E-0186-4F75-BDDA-3B5DFB9459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
        <p:nvSpPr>
          <p:cNvPr id="5" name="TextBox 4">
            <a:extLst>
              <a:ext uri="{FF2B5EF4-FFF2-40B4-BE49-F238E27FC236}">
                <a16:creationId xmlns:a16="http://schemas.microsoft.com/office/drawing/2014/main" id="{EB5C9839-F759-4FF2-96A6-63AB21FE8D55}"/>
              </a:ext>
            </a:extLst>
          </p:cNvPr>
          <p:cNvSpPr txBox="1"/>
          <p:nvPr/>
        </p:nvSpPr>
        <p:spPr>
          <a:xfrm>
            <a:off x="969818" y="2050473"/>
            <a:ext cx="92409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AS EVERY PRODUCT OR APPLICATION HAS A FUTURE PERSPECTIVE AND THEIR LIES CERTAIN AREA OF IMPROVEMENT, SO DOES OUR HEALTH RADAR.</a:t>
            </a:r>
            <a:endParaRPr lang="en-US"/>
          </a:p>
        </p:txBody>
      </p:sp>
      <p:sp>
        <p:nvSpPr>
          <p:cNvPr id="6" name="TextBox 5">
            <a:extLst>
              <a:ext uri="{FF2B5EF4-FFF2-40B4-BE49-F238E27FC236}">
                <a16:creationId xmlns:a16="http://schemas.microsoft.com/office/drawing/2014/main" id="{DEF9F2E7-2959-461E-9B51-4ACE2F6D58C8}"/>
              </a:ext>
            </a:extLst>
          </p:cNvPr>
          <p:cNvSpPr txBox="1"/>
          <p:nvPr/>
        </p:nvSpPr>
        <p:spPr>
          <a:xfrm>
            <a:off x="877166" y="3163166"/>
            <a:ext cx="67748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FUTURE PERSPECTIVE OF HEALTH RADAR IS THAT IT CAN BE TURNED INTO A COMMERCIAL FINISHED PRODUCT WHICH WILL BE A </a:t>
            </a:r>
            <a:r>
              <a:rPr lang="en-GB">
                <a:cs typeface="Calibri"/>
              </a:rPr>
              <a:t>DEDICATED HEALTH ASSISTANT TO A LEYMAN.</a:t>
            </a:r>
          </a:p>
          <a:p>
            <a:endParaRPr lang="en-GB" dirty="0">
              <a:cs typeface="Calibri"/>
            </a:endParaRPr>
          </a:p>
          <a:p>
            <a:r>
              <a:rPr lang="en-GB" dirty="0">
                <a:cs typeface="Calibri"/>
              </a:rPr>
              <a:t>THE PRODUCT WILL NOT ONLY BE ABLE TO GIVE SUGGESTIONS BUT WILL ALSO BE ABLE TO TRACK THE PATIENT'S HEALTH, SUPPLY NECESSARY REPORT TO DOCTOR AND MONITOR DIFFERENT HEALTH PARAMETERS USING DIFFERENT SENSORS, AND PERFORMS ALL OF </a:t>
            </a:r>
            <a:r>
              <a:rPr lang="en-GB">
                <a:cs typeface="Calibri"/>
              </a:rPr>
              <a:t>THESE EFFICIENTLY AND EFFECTIVELY WITHIN A COMPACT DEVICE.</a:t>
            </a:r>
            <a:endParaRPr lang="en-GB" dirty="0">
              <a:cs typeface="Calibri"/>
            </a:endParaRPr>
          </a:p>
        </p:txBody>
      </p:sp>
    </p:spTree>
    <p:extLst>
      <p:ext uri="{BB962C8B-B14F-4D97-AF65-F5344CB8AC3E}">
        <p14:creationId xmlns:p14="http://schemas.microsoft.com/office/powerpoint/2010/main" val="145829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5"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B6B6AF-B6CA-4ADC-B898-EC063A3C941E}"/>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THANK YOU</a:t>
            </a:r>
          </a:p>
        </p:txBody>
      </p:sp>
    </p:spTree>
    <p:extLst>
      <p:ext uri="{BB962C8B-B14F-4D97-AF65-F5344CB8AC3E}">
        <p14:creationId xmlns:p14="http://schemas.microsoft.com/office/powerpoint/2010/main" val="396625461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HEALTH RADAR</vt:lpstr>
      <vt:lpstr>PowerPoint Presentation</vt:lpstr>
      <vt:lpstr>Technologies Used</vt:lpstr>
      <vt:lpstr>USE CASE AND METHEDOLOGY</vt:lpstr>
      <vt:lpstr>MERITS OF THE APPLICATION</vt:lpstr>
      <vt:lpstr>FUTURE PERSPECTIVE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586</cp:revision>
  <dcterms:created xsi:type="dcterms:W3CDTF">2020-02-08T21:22:29Z</dcterms:created>
  <dcterms:modified xsi:type="dcterms:W3CDTF">2020-02-09T08:09:39Z</dcterms:modified>
</cp:coreProperties>
</file>