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EA4335"/>
    <a:srgbClr val="0F9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A0E34-5038-4BD1-A127-9D234390794E}" v="53" dt="2020-01-24T18:33:4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rup Basu" userId="7ddffcf452d67828" providerId="LiveId" clId="{A3CA0E34-5038-4BD1-A127-9D234390794E}"/>
    <pc:docChg chg="undo custSel mod addSld delSld modSld">
      <pc:chgData name="Avirup Basu" userId="7ddffcf452d67828" providerId="LiveId" clId="{A3CA0E34-5038-4BD1-A127-9D234390794E}" dt="2020-01-24T18:36:23.482" v="1871" actId="20577"/>
      <pc:docMkLst>
        <pc:docMk/>
      </pc:docMkLst>
      <pc:sldChg chg="del">
        <pc:chgData name="Avirup Basu" userId="7ddffcf452d67828" providerId="LiveId" clId="{A3CA0E34-5038-4BD1-A127-9D234390794E}" dt="2020-01-24T04:40:18.569" v="0" actId="2696"/>
        <pc:sldMkLst>
          <pc:docMk/>
          <pc:sldMk cId="1847112658" sldId="256"/>
        </pc:sldMkLst>
      </pc:sldChg>
      <pc:sldChg chg="addSp modSp add mod setBg">
        <pc:chgData name="Avirup Basu" userId="7ddffcf452d67828" providerId="LiveId" clId="{A3CA0E34-5038-4BD1-A127-9D234390794E}" dt="2020-01-24T18:33:36.028" v="1693" actId="5793"/>
        <pc:sldMkLst>
          <pc:docMk/>
          <pc:sldMk cId="2123728553" sldId="258"/>
        </pc:sldMkLst>
        <pc:spChg chg="mod">
          <ac:chgData name="Avirup Basu" userId="7ddffcf452d67828" providerId="LiveId" clId="{A3CA0E34-5038-4BD1-A127-9D234390794E}" dt="2020-01-24T18:33:36.028" v="1693" actId="5793"/>
          <ac:spMkLst>
            <pc:docMk/>
            <pc:sldMk cId="2123728553" sldId="258"/>
            <ac:spMk id="2" creationId="{7C8907E6-9FEC-4898-A5EA-AF7ABF4685E4}"/>
          </ac:spMkLst>
        </pc:spChg>
        <pc:spChg chg="mod">
          <ac:chgData name="Avirup Basu" userId="7ddffcf452d67828" providerId="LiveId" clId="{A3CA0E34-5038-4BD1-A127-9D234390794E}" dt="2020-01-24T04:56:07.837" v="328" actId="26606"/>
          <ac:spMkLst>
            <pc:docMk/>
            <pc:sldMk cId="2123728553" sldId="258"/>
            <ac:spMk id="3" creationId="{936DCD6C-93C9-44C6-8074-44DF35054089}"/>
          </ac:spMkLst>
        </pc:spChg>
        <pc:picChg chg="add">
          <ac:chgData name="Avirup Basu" userId="7ddffcf452d67828" providerId="LiveId" clId="{A3CA0E34-5038-4BD1-A127-9D234390794E}" dt="2020-01-24T04:56:07.837" v="328" actId="26606"/>
          <ac:picMkLst>
            <pc:docMk/>
            <pc:sldMk cId="2123728553" sldId="258"/>
            <ac:picMk id="5" creationId="{609E5AA1-2B67-4A10-982E-D11F4590DC53}"/>
          </ac:picMkLst>
        </pc:picChg>
        <pc:cxnChg chg="add">
          <ac:chgData name="Avirup Basu" userId="7ddffcf452d67828" providerId="LiveId" clId="{A3CA0E34-5038-4BD1-A127-9D234390794E}" dt="2020-01-24T04:56:07.837" v="328" actId="26606"/>
          <ac:cxnSpMkLst>
            <pc:docMk/>
            <pc:sldMk cId="2123728553" sldId="258"/>
            <ac:cxnSpMk id="9" creationId="{A7F400EE-A8A5-48AF-B4D6-291B52C6F0B0}"/>
          </ac:cxnSpMkLst>
        </pc:cxnChg>
      </pc:sldChg>
      <pc:sldChg chg="addSp delSp modSp add del">
        <pc:chgData name="Avirup Basu" userId="7ddffcf452d67828" providerId="LiveId" clId="{A3CA0E34-5038-4BD1-A127-9D234390794E}" dt="2020-01-24T04:40:57.941" v="11" actId="2696"/>
        <pc:sldMkLst>
          <pc:docMk/>
          <pc:sldMk cId="2255136845" sldId="258"/>
        </pc:sldMkLst>
        <pc:spChg chg="del">
          <ac:chgData name="Avirup Basu" userId="7ddffcf452d67828" providerId="LiveId" clId="{A3CA0E34-5038-4BD1-A127-9D234390794E}" dt="2020-01-24T04:40:24.870" v="2" actId="478"/>
          <ac:spMkLst>
            <pc:docMk/>
            <pc:sldMk cId="2255136845" sldId="258"/>
            <ac:spMk id="2" creationId="{2CC55E2C-01A1-4F58-9DDE-B7F83096F0F2}"/>
          </ac:spMkLst>
        </pc:spChg>
        <pc:spChg chg="del">
          <ac:chgData name="Avirup Basu" userId="7ddffcf452d67828" providerId="LiveId" clId="{A3CA0E34-5038-4BD1-A127-9D234390794E}" dt="2020-01-24T04:40:24.870" v="2" actId="478"/>
          <ac:spMkLst>
            <pc:docMk/>
            <pc:sldMk cId="2255136845" sldId="258"/>
            <ac:spMk id="3" creationId="{FD7817A4-F632-4C39-BDE7-5BCCD07B803C}"/>
          </ac:spMkLst>
        </pc:spChg>
        <pc:spChg chg="add del mod">
          <ac:chgData name="Avirup Basu" userId="7ddffcf452d67828" providerId="LiveId" clId="{A3CA0E34-5038-4BD1-A127-9D234390794E}" dt="2020-01-24T04:40:55.890" v="10"/>
          <ac:spMkLst>
            <pc:docMk/>
            <pc:sldMk cId="2255136845" sldId="258"/>
            <ac:spMk id="5" creationId="{F53230CC-E19A-4140-B7EB-2BFBDE6F5BEA}"/>
          </ac:spMkLst>
        </pc:spChg>
        <pc:picChg chg="add del mod">
          <ac:chgData name="Avirup Basu" userId="7ddffcf452d67828" providerId="LiveId" clId="{A3CA0E34-5038-4BD1-A127-9D234390794E}" dt="2020-01-24T04:40:55.872" v="8" actId="478"/>
          <ac:picMkLst>
            <pc:docMk/>
            <pc:sldMk cId="2255136845" sldId="258"/>
            <ac:picMk id="4" creationId="{CAFE38B6-EFDB-44BC-97F2-058676993A26}"/>
          </ac:picMkLst>
        </pc:picChg>
      </pc:sldChg>
      <pc:sldChg chg="addSp delSp modSp add setBg">
        <pc:chgData name="Avirup Basu" userId="7ddffcf452d67828" providerId="LiveId" clId="{A3CA0E34-5038-4BD1-A127-9D234390794E}" dt="2020-01-24T05:01:24.492" v="439" actId="692"/>
        <pc:sldMkLst>
          <pc:docMk/>
          <pc:sldMk cId="3245683911" sldId="259"/>
        </pc:sldMkLst>
        <pc:spChg chg="mod">
          <ac:chgData name="Avirup Basu" userId="7ddffcf452d67828" providerId="LiveId" clId="{A3CA0E34-5038-4BD1-A127-9D234390794E}" dt="2020-01-24T04:57:10.483" v="344" actId="207"/>
          <ac:spMkLst>
            <pc:docMk/>
            <pc:sldMk cId="3245683911" sldId="259"/>
            <ac:spMk id="2" creationId="{D7806151-45C8-4000-84E5-0A2743F65428}"/>
          </ac:spMkLst>
        </pc:spChg>
        <pc:spChg chg="del">
          <ac:chgData name="Avirup Basu" userId="7ddffcf452d67828" providerId="LiveId" clId="{A3CA0E34-5038-4BD1-A127-9D234390794E}" dt="2020-01-24T04:56:58.609" v="342" actId="478"/>
          <ac:spMkLst>
            <pc:docMk/>
            <pc:sldMk cId="3245683911" sldId="259"/>
            <ac:spMk id="3" creationId="{048ADD4B-4ECC-461C-AD3D-806793D95D69}"/>
          </ac:spMkLst>
        </pc:spChg>
        <pc:spChg chg="add mod">
          <ac:chgData name="Avirup Basu" userId="7ddffcf452d67828" providerId="LiveId" clId="{A3CA0E34-5038-4BD1-A127-9D234390794E}" dt="2020-01-24T05:01:10.166" v="437" actId="207"/>
          <ac:spMkLst>
            <pc:docMk/>
            <pc:sldMk cId="3245683911" sldId="259"/>
            <ac:spMk id="4" creationId="{9368DC5F-ABD3-4FCC-81BD-AC034B83E67B}"/>
          </ac:spMkLst>
        </pc:spChg>
        <pc:spChg chg="add mod">
          <ac:chgData name="Avirup Basu" userId="7ddffcf452d67828" providerId="LiveId" clId="{A3CA0E34-5038-4BD1-A127-9D234390794E}" dt="2020-01-24T05:01:10.166" v="437" actId="207"/>
          <ac:spMkLst>
            <pc:docMk/>
            <pc:sldMk cId="3245683911" sldId="259"/>
            <ac:spMk id="5" creationId="{E686FE57-5C95-4193-8825-C73FB79CB8B6}"/>
          </ac:spMkLst>
        </pc:spChg>
        <pc:spChg chg="add mod">
          <ac:chgData name="Avirup Basu" userId="7ddffcf452d67828" providerId="LiveId" clId="{A3CA0E34-5038-4BD1-A127-9D234390794E}" dt="2020-01-24T05:01:10.166" v="437" actId="207"/>
          <ac:spMkLst>
            <pc:docMk/>
            <pc:sldMk cId="3245683911" sldId="259"/>
            <ac:spMk id="6" creationId="{1F73EFC0-7DD8-4DCC-98AD-72C9683859F8}"/>
          </ac:spMkLst>
        </pc:spChg>
        <pc:spChg chg="add mod">
          <ac:chgData name="Avirup Basu" userId="7ddffcf452d67828" providerId="LiveId" clId="{A3CA0E34-5038-4BD1-A127-9D234390794E}" dt="2020-01-24T05:01:10.166" v="437" actId="207"/>
          <ac:spMkLst>
            <pc:docMk/>
            <pc:sldMk cId="3245683911" sldId="259"/>
            <ac:spMk id="7" creationId="{18F88667-BDF7-480C-A6C3-A398B36A9A39}"/>
          </ac:spMkLst>
        </pc:spChg>
        <pc:spChg chg="add mod">
          <ac:chgData name="Avirup Basu" userId="7ddffcf452d67828" providerId="LiveId" clId="{A3CA0E34-5038-4BD1-A127-9D234390794E}" dt="2020-01-24T05:01:10.166" v="437" actId="207"/>
          <ac:spMkLst>
            <pc:docMk/>
            <pc:sldMk cId="3245683911" sldId="259"/>
            <ac:spMk id="8" creationId="{DD0DEB90-449E-4925-A389-8EF6EFEB0194}"/>
          </ac:spMkLst>
        </pc:spChg>
        <pc:spChg chg="add del mod">
          <ac:chgData name="Avirup Basu" userId="7ddffcf452d67828" providerId="LiveId" clId="{A3CA0E34-5038-4BD1-A127-9D234390794E}" dt="2020-01-24T04:58:13.801" v="362" actId="478"/>
          <ac:spMkLst>
            <pc:docMk/>
            <pc:sldMk cId="3245683911" sldId="259"/>
            <ac:spMk id="9" creationId="{78F1F974-8F83-43C7-92DF-B18858E1FB0B}"/>
          </ac:spMkLst>
        </pc:spChg>
        <pc:spChg chg="add mod">
          <ac:chgData name="Avirup Basu" userId="7ddffcf452d67828" providerId="LiveId" clId="{A3CA0E34-5038-4BD1-A127-9D234390794E}" dt="2020-01-24T05:01:16.676" v="438" actId="207"/>
          <ac:spMkLst>
            <pc:docMk/>
            <pc:sldMk cId="3245683911" sldId="259"/>
            <ac:spMk id="10" creationId="{16470192-BA8F-453D-B2F0-0E7044D95269}"/>
          </ac:spMkLst>
        </pc:spChg>
        <pc:cxnChg chg="add del mod">
          <ac:chgData name="Avirup Basu" userId="7ddffcf452d67828" providerId="LiveId" clId="{A3CA0E34-5038-4BD1-A127-9D234390794E}" dt="2020-01-24T04:59:26.040" v="383" actId="478"/>
          <ac:cxnSpMkLst>
            <pc:docMk/>
            <pc:sldMk cId="3245683911" sldId="259"/>
            <ac:cxnSpMk id="12" creationId="{D66915BE-BDCA-4B61-A4CC-81ED14FF2B26}"/>
          </ac:cxnSpMkLst>
        </pc:cxnChg>
        <pc:cxnChg chg="add del mod">
          <ac:chgData name="Avirup Basu" userId="7ddffcf452d67828" providerId="LiveId" clId="{A3CA0E34-5038-4BD1-A127-9D234390794E}" dt="2020-01-24T04:59:26.040" v="383" actId="478"/>
          <ac:cxnSpMkLst>
            <pc:docMk/>
            <pc:sldMk cId="3245683911" sldId="259"/>
            <ac:cxnSpMk id="14" creationId="{0202BDB8-371F-4362-A082-77A5784BBB79}"/>
          </ac:cxnSpMkLst>
        </pc:cxnChg>
        <pc:cxnChg chg="add del mod">
          <ac:chgData name="Avirup Basu" userId="7ddffcf452d67828" providerId="LiveId" clId="{A3CA0E34-5038-4BD1-A127-9D234390794E}" dt="2020-01-24T04:59:26.040" v="383" actId="478"/>
          <ac:cxnSpMkLst>
            <pc:docMk/>
            <pc:sldMk cId="3245683911" sldId="259"/>
            <ac:cxnSpMk id="16" creationId="{3A66F818-035C-4E09-BAB0-14324F7C4464}"/>
          </ac:cxnSpMkLst>
        </pc:cxnChg>
        <pc:cxnChg chg="add del mod">
          <ac:chgData name="Avirup Basu" userId="7ddffcf452d67828" providerId="LiveId" clId="{A3CA0E34-5038-4BD1-A127-9D234390794E}" dt="2020-01-24T04:59:26.040" v="383" actId="478"/>
          <ac:cxnSpMkLst>
            <pc:docMk/>
            <pc:sldMk cId="3245683911" sldId="259"/>
            <ac:cxnSpMk id="18" creationId="{046BACF3-FB4F-41A1-B03A-8FD507F99EFC}"/>
          </ac:cxnSpMkLst>
        </pc:cxnChg>
        <pc:cxnChg chg="add del mod">
          <ac:chgData name="Avirup Basu" userId="7ddffcf452d67828" providerId="LiveId" clId="{A3CA0E34-5038-4BD1-A127-9D234390794E}" dt="2020-01-24T04:59:26.040" v="383" actId="478"/>
          <ac:cxnSpMkLst>
            <pc:docMk/>
            <pc:sldMk cId="3245683911" sldId="259"/>
            <ac:cxnSpMk id="22" creationId="{4D93CDCD-7CAD-4B14-9F4F-98DD6C1E817A}"/>
          </ac:cxnSpMkLst>
        </pc:cxnChg>
        <pc:cxnChg chg="add mod">
          <ac:chgData name="Avirup Basu" userId="7ddffcf452d67828" providerId="LiveId" clId="{A3CA0E34-5038-4BD1-A127-9D234390794E}" dt="2020-01-24T05:01:24.492" v="439" actId="692"/>
          <ac:cxnSpMkLst>
            <pc:docMk/>
            <pc:sldMk cId="3245683911" sldId="259"/>
            <ac:cxnSpMk id="24" creationId="{81DD8898-EB91-473E-9A5E-3C7E97EDB44E}"/>
          </ac:cxnSpMkLst>
        </pc:cxnChg>
        <pc:cxnChg chg="add mod">
          <ac:chgData name="Avirup Basu" userId="7ddffcf452d67828" providerId="LiveId" clId="{A3CA0E34-5038-4BD1-A127-9D234390794E}" dt="2020-01-24T05:01:24.492" v="439" actId="692"/>
          <ac:cxnSpMkLst>
            <pc:docMk/>
            <pc:sldMk cId="3245683911" sldId="259"/>
            <ac:cxnSpMk id="26" creationId="{50F06186-727E-4F2F-A3B2-42594EC3BE37}"/>
          </ac:cxnSpMkLst>
        </pc:cxnChg>
        <pc:cxnChg chg="add mod">
          <ac:chgData name="Avirup Basu" userId="7ddffcf452d67828" providerId="LiveId" clId="{A3CA0E34-5038-4BD1-A127-9D234390794E}" dt="2020-01-24T05:01:24.492" v="439" actId="692"/>
          <ac:cxnSpMkLst>
            <pc:docMk/>
            <pc:sldMk cId="3245683911" sldId="259"/>
            <ac:cxnSpMk id="28" creationId="{87BC5C15-A994-4B5A-8CD5-6F1022AF6975}"/>
          </ac:cxnSpMkLst>
        </pc:cxnChg>
        <pc:cxnChg chg="add mod">
          <ac:chgData name="Avirup Basu" userId="7ddffcf452d67828" providerId="LiveId" clId="{A3CA0E34-5038-4BD1-A127-9D234390794E}" dt="2020-01-24T05:01:24.492" v="439" actId="692"/>
          <ac:cxnSpMkLst>
            <pc:docMk/>
            <pc:sldMk cId="3245683911" sldId="259"/>
            <ac:cxnSpMk id="30" creationId="{9C232A72-312F-4856-8792-A934EEC07B5C}"/>
          </ac:cxnSpMkLst>
        </pc:cxnChg>
        <pc:cxnChg chg="add mod">
          <ac:chgData name="Avirup Basu" userId="7ddffcf452d67828" providerId="LiveId" clId="{A3CA0E34-5038-4BD1-A127-9D234390794E}" dt="2020-01-24T05:01:24.492" v="439" actId="692"/>
          <ac:cxnSpMkLst>
            <pc:docMk/>
            <pc:sldMk cId="3245683911" sldId="259"/>
            <ac:cxnSpMk id="32" creationId="{15BDAE22-5686-4E4D-87B6-6F08A46008EB}"/>
          </ac:cxnSpMkLst>
        </pc:cxnChg>
      </pc:sldChg>
      <pc:sldChg chg="addSp delSp modSp add mod setBg">
        <pc:chgData name="Avirup Basu" userId="7ddffcf452d67828" providerId="LiveId" clId="{A3CA0E34-5038-4BD1-A127-9D234390794E}" dt="2020-01-24T07:22:24.849" v="713" actId="26606"/>
        <pc:sldMkLst>
          <pc:docMk/>
          <pc:sldMk cId="1045724817" sldId="260"/>
        </pc:sldMkLst>
        <pc:spChg chg="mod">
          <ac:chgData name="Avirup Basu" userId="7ddffcf452d67828" providerId="LiveId" clId="{A3CA0E34-5038-4BD1-A127-9D234390794E}" dt="2020-01-24T07:22:24.849" v="713" actId="26606"/>
          <ac:spMkLst>
            <pc:docMk/>
            <pc:sldMk cId="1045724817" sldId="260"/>
            <ac:spMk id="2" creationId="{D1BE236D-7C36-44D5-AE0A-A53BD3AA7935}"/>
          </ac:spMkLst>
        </pc:spChg>
        <pc:spChg chg="mod">
          <ac:chgData name="Avirup Basu" userId="7ddffcf452d67828" providerId="LiveId" clId="{A3CA0E34-5038-4BD1-A127-9D234390794E}" dt="2020-01-24T07:22:24.849" v="713" actId="26606"/>
          <ac:spMkLst>
            <pc:docMk/>
            <pc:sldMk cId="1045724817" sldId="260"/>
            <ac:spMk id="3" creationId="{037D4804-BF93-48FA-8C11-011F8EC0158B}"/>
          </ac:spMkLst>
        </pc:spChg>
        <pc:spChg chg="add">
          <ac:chgData name="Avirup Basu" userId="7ddffcf452d67828" providerId="LiveId" clId="{A3CA0E34-5038-4BD1-A127-9D234390794E}" dt="2020-01-24T07:22:24.849" v="713" actId="26606"/>
          <ac:spMkLst>
            <pc:docMk/>
            <pc:sldMk cId="1045724817" sldId="260"/>
            <ac:spMk id="14" creationId="{E8A8EAB8-D2FF-444D-B34B-7D32F106AD0E}"/>
          </ac:spMkLst>
        </pc:spChg>
        <pc:picChg chg="add mod">
          <ac:chgData name="Avirup Basu" userId="7ddffcf452d67828" providerId="LiveId" clId="{A3CA0E34-5038-4BD1-A127-9D234390794E}" dt="2020-01-24T07:22:24.849" v="713" actId="26606"/>
          <ac:picMkLst>
            <pc:docMk/>
            <pc:sldMk cId="1045724817" sldId="260"/>
            <ac:picMk id="5" creationId="{1865D871-9CDD-441E-B551-5BD817ED7DE2}"/>
          </ac:picMkLst>
        </pc:picChg>
        <pc:cxnChg chg="add del">
          <ac:chgData name="Avirup Basu" userId="7ddffcf452d67828" providerId="LiveId" clId="{A3CA0E34-5038-4BD1-A127-9D234390794E}" dt="2020-01-24T07:22:24.849" v="713" actId="26606"/>
          <ac:cxnSpMkLst>
            <pc:docMk/>
            <pc:sldMk cId="1045724817" sldId="260"/>
            <ac:cxnSpMk id="9" creationId="{A7F400EE-A8A5-48AF-B4D6-291B52C6F0B0}"/>
          </ac:cxnSpMkLst>
        </pc:cxnChg>
        <pc:cxnChg chg="add">
          <ac:chgData name="Avirup Basu" userId="7ddffcf452d67828" providerId="LiveId" clId="{A3CA0E34-5038-4BD1-A127-9D234390794E}" dt="2020-01-24T07:22:24.849" v="713" actId="26606"/>
          <ac:cxnSpMkLst>
            <pc:docMk/>
            <pc:sldMk cId="1045724817" sldId="260"/>
            <ac:cxnSpMk id="16" creationId="{EEA38897-7BA3-4408-8083-3235339C4A60}"/>
          </ac:cxnSpMkLst>
        </pc:cxnChg>
        <pc:cxnChg chg="add">
          <ac:chgData name="Avirup Basu" userId="7ddffcf452d67828" providerId="LiveId" clId="{A3CA0E34-5038-4BD1-A127-9D234390794E}" dt="2020-01-24T07:22:24.849" v="713" actId="26606"/>
          <ac:cxnSpMkLst>
            <pc:docMk/>
            <pc:sldMk cId="1045724817" sldId="260"/>
            <ac:cxnSpMk id="18" creationId="{F11AD06B-AB20-4097-8606-5DA00DBACE88}"/>
          </ac:cxnSpMkLst>
        </pc:cxnChg>
      </pc:sldChg>
      <pc:sldChg chg="addSp delSp modSp add mod setBg setClrOvrMap">
        <pc:chgData name="Avirup Basu" userId="7ddffcf452d67828" providerId="LiveId" clId="{A3CA0E34-5038-4BD1-A127-9D234390794E}" dt="2020-01-24T18:21:48.355" v="867" actId="26606"/>
        <pc:sldMkLst>
          <pc:docMk/>
          <pc:sldMk cId="29014458" sldId="261"/>
        </pc:sldMkLst>
        <pc:spChg chg="mod">
          <ac:chgData name="Avirup Basu" userId="7ddffcf452d67828" providerId="LiveId" clId="{A3CA0E34-5038-4BD1-A127-9D234390794E}" dt="2020-01-24T18:21:48.355" v="867" actId="26606"/>
          <ac:spMkLst>
            <pc:docMk/>
            <pc:sldMk cId="29014458" sldId="261"/>
            <ac:spMk id="2" creationId="{1517CB0C-682A-47BD-A833-E7DE627F19E2}"/>
          </ac:spMkLst>
        </pc:spChg>
        <pc:spChg chg="mod ord">
          <ac:chgData name="Avirup Basu" userId="7ddffcf452d67828" providerId="LiveId" clId="{A3CA0E34-5038-4BD1-A127-9D234390794E}" dt="2020-01-24T18:21:48.355" v="867" actId="26606"/>
          <ac:spMkLst>
            <pc:docMk/>
            <pc:sldMk cId="29014458" sldId="261"/>
            <ac:spMk id="3" creationId="{92249860-27B2-44E2-BCEE-998D29B31E9D}"/>
          </ac:spMkLst>
        </pc:spChg>
        <pc:spChg chg="add del">
          <ac:chgData name="Avirup Basu" userId="7ddffcf452d67828" providerId="LiveId" clId="{A3CA0E34-5038-4BD1-A127-9D234390794E}" dt="2020-01-24T18:21:31.460" v="861" actId="26606"/>
          <ac:spMkLst>
            <pc:docMk/>
            <pc:sldMk cId="29014458" sldId="261"/>
            <ac:spMk id="10" creationId="{E0D60ECE-8986-45DC-B7FE-EC7699B466B8}"/>
          </ac:spMkLst>
        </pc:spChg>
        <pc:spChg chg="add del">
          <ac:chgData name="Avirup Basu" userId="7ddffcf452d67828" providerId="LiveId" clId="{A3CA0E34-5038-4BD1-A127-9D234390794E}" dt="2020-01-24T18:21:31.460" v="861" actId="26606"/>
          <ac:spMkLst>
            <pc:docMk/>
            <pc:sldMk cId="29014458" sldId="261"/>
            <ac:spMk id="20" creationId="{96964194-5878-40D2-8EC0-DDC58387FA56}"/>
          </ac:spMkLst>
        </pc:spChg>
        <pc:spChg chg="add del">
          <ac:chgData name="Avirup Basu" userId="7ddffcf452d67828" providerId="LiveId" clId="{A3CA0E34-5038-4BD1-A127-9D234390794E}" dt="2020-01-24T18:21:48.334" v="866" actId="26606"/>
          <ac:spMkLst>
            <pc:docMk/>
            <pc:sldMk cId="29014458" sldId="261"/>
            <ac:spMk id="28" creationId="{C5E6CFF1-2F42-4E10-9A97-F116F46F53FE}"/>
          </ac:spMkLst>
        </pc:spChg>
        <pc:spChg chg="add">
          <ac:chgData name="Avirup Basu" userId="7ddffcf452d67828" providerId="LiveId" clId="{A3CA0E34-5038-4BD1-A127-9D234390794E}" dt="2020-01-24T18:21:48.355" v="867" actId="26606"/>
          <ac:spMkLst>
            <pc:docMk/>
            <pc:sldMk cId="29014458" sldId="261"/>
            <ac:spMk id="32" creationId="{9DD005C1-8C51-42D6-9BEE-B9B83849743D}"/>
          </ac:spMkLst>
        </pc:spChg>
        <pc:spChg chg="add">
          <ac:chgData name="Avirup Basu" userId="7ddffcf452d67828" providerId="LiveId" clId="{A3CA0E34-5038-4BD1-A127-9D234390794E}" dt="2020-01-24T18:21:48.355" v="867" actId="26606"/>
          <ac:spMkLst>
            <pc:docMk/>
            <pc:sldMk cId="29014458" sldId="261"/>
            <ac:spMk id="33" creationId="{375B19E4-0108-41C4-8DB1-11BAE0B49D9B}"/>
          </ac:spMkLst>
        </pc:spChg>
        <pc:picChg chg="add del">
          <ac:chgData name="Avirup Basu" userId="7ddffcf452d67828" providerId="LiveId" clId="{A3CA0E34-5038-4BD1-A127-9D234390794E}" dt="2020-01-24T18:21:21.484" v="853" actId="26606"/>
          <ac:picMkLst>
            <pc:docMk/>
            <pc:sldMk cId="29014458" sldId="261"/>
            <ac:picMk id="5" creationId="{CFA71230-5C15-4162-81AD-74D873C4823C}"/>
          </ac:picMkLst>
        </pc:picChg>
        <pc:picChg chg="add del">
          <ac:chgData name="Avirup Basu" userId="7ddffcf452d67828" providerId="LiveId" clId="{A3CA0E34-5038-4BD1-A127-9D234390794E}" dt="2020-01-24T18:21:31.460" v="861" actId="26606"/>
          <ac:picMkLst>
            <pc:docMk/>
            <pc:sldMk cId="29014458" sldId="261"/>
            <ac:picMk id="7" creationId="{2EFC8E91-DDF4-45F5-B969-BFDEF569C522}"/>
          </ac:picMkLst>
        </pc:picChg>
        <pc:picChg chg="add del">
          <ac:chgData name="Avirup Basu" userId="7ddffcf452d67828" providerId="LiveId" clId="{A3CA0E34-5038-4BD1-A127-9D234390794E}" dt="2020-01-24T18:21:26.698" v="855" actId="26606"/>
          <ac:picMkLst>
            <pc:docMk/>
            <pc:sldMk cId="29014458" sldId="261"/>
            <ac:picMk id="11" creationId="{BF52C976-614C-4593-A704-BF103D6771FE}"/>
          </ac:picMkLst>
        </pc:picChg>
        <pc:picChg chg="add del">
          <ac:chgData name="Avirup Basu" userId="7ddffcf452d67828" providerId="LiveId" clId="{A3CA0E34-5038-4BD1-A127-9D234390794E}" dt="2020-01-24T18:21:29.253" v="857" actId="26606"/>
          <ac:picMkLst>
            <pc:docMk/>
            <pc:sldMk cId="29014458" sldId="261"/>
            <ac:picMk id="14" creationId="{DD096479-B70F-40E1-A1B2-79ACB53A6C8E}"/>
          </ac:picMkLst>
        </pc:picChg>
        <pc:picChg chg="add del">
          <ac:chgData name="Avirup Basu" userId="7ddffcf452d67828" providerId="LiveId" clId="{A3CA0E34-5038-4BD1-A127-9D234390794E}" dt="2020-01-24T18:21:30.305" v="859" actId="26606"/>
          <ac:picMkLst>
            <pc:docMk/>
            <pc:sldMk cId="29014458" sldId="261"/>
            <ac:picMk id="17" creationId="{BF52C976-614C-4593-A704-BF103D6771FE}"/>
          </ac:picMkLst>
        </pc:picChg>
        <pc:picChg chg="add mod ord">
          <ac:chgData name="Avirup Basu" userId="7ddffcf452d67828" providerId="LiveId" clId="{A3CA0E34-5038-4BD1-A127-9D234390794E}" dt="2020-01-24T18:21:48.355" v="867" actId="26606"/>
          <ac:picMkLst>
            <pc:docMk/>
            <pc:sldMk cId="29014458" sldId="261"/>
            <ac:picMk id="22" creationId="{BF52C976-614C-4593-A704-BF103D6771FE}"/>
          </ac:picMkLst>
        </pc:picChg>
        <pc:cxnChg chg="add del">
          <ac:chgData name="Avirup Basu" userId="7ddffcf452d67828" providerId="LiveId" clId="{A3CA0E34-5038-4BD1-A127-9D234390794E}" dt="2020-01-24T18:21:21.484" v="853" actId="26606"/>
          <ac:cxnSpMkLst>
            <pc:docMk/>
            <pc:sldMk cId="29014458" sldId="261"/>
            <ac:cxnSpMk id="9" creationId="{A7F400EE-A8A5-48AF-B4D6-291B52C6F0B0}"/>
          </ac:cxnSpMkLst>
        </pc:cxnChg>
        <pc:cxnChg chg="add del">
          <ac:chgData name="Avirup Basu" userId="7ddffcf452d67828" providerId="LiveId" clId="{A3CA0E34-5038-4BD1-A127-9D234390794E}" dt="2020-01-24T18:21:26.698" v="855" actId="26606"/>
          <ac:cxnSpMkLst>
            <pc:docMk/>
            <pc:sldMk cId="29014458" sldId="261"/>
            <ac:cxnSpMk id="12" creationId="{A7F400EE-A8A5-48AF-B4D6-291B52C6F0B0}"/>
          </ac:cxnSpMkLst>
        </pc:cxnChg>
        <pc:cxnChg chg="add del">
          <ac:chgData name="Avirup Basu" userId="7ddffcf452d67828" providerId="LiveId" clId="{A3CA0E34-5038-4BD1-A127-9D234390794E}" dt="2020-01-24T18:21:29.253" v="857" actId="26606"/>
          <ac:cxnSpMkLst>
            <pc:docMk/>
            <pc:sldMk cId="29014458" sldId="261"/>
            <ac:cxnSpMk id="15" creationId="{A7F400EE-A8A5-48AF-B4D6-291B52C6F0B0}"/>
          </ac:cxnSpMkLst>
        </pc:cxnChg>
        <pc:cxnChg chg="add del">
          <ac:chgData name="Avirup Basu" userId="7ddffcf452d67828" providerId="LiveId" clId="{A3CA0E34-5038-4BD1-A127-9D234390794E}" dt="2020-01-24T18:21:30.305" v="859" actId="26606"/>
          <ac:cxnSpMkLst>
            <pc:docMk/>
            <pc:sldMk cId="29014458" sldId="261"/>
            <ac:cxnSpMk id="18" creationId="{A7F400EE-A8A5-48AF-B4D6-291B52C6F0B0}"/>
          </ac:cxnSpMkLst>
        </pc:cxnChg>
        <pc:cxnChg chg="add del">
          <ac:chgData name="Avirup Basu" userId="7ddffcf452d67828" providerId="LiveId" clId="{A3CA0E34-5038-4BD1-A127-9D234390794E}" dt="2020-01-24T18:21:48.355" v="867" actId="26606"/>
          <ac:cxnSpMkLst>
            <pc:docMk/>
            <pc:sldMk cId="29014458" sldId="261"/>
            <ac:cxnSpMk id="23" creationId="{A7F400EE-A8A5-48AF-B4D6-291B52C6F0B0}"/>
          </ac:cxnSpMkLst>
        </pc:cxnChg>
        <pc:cxnChg chg="add del">
          <ac:chgData name="Avirup Basu" userId="7ddffcf452d67828" providerId="LiveId" clId="{A3CA0E34-5038-4BD1-A127-9D234390794E}" dt="2020-01-24T18:21:48.334" v="866" actId="26606"/>
          <ac:cxnSpMkLst>
            <pc:docMk/>
            <pc:sldMk cId="29014458" sldId="261"/>
            <ac:cxnSpMk id="30" creationId="{67182200-4859-4C8D-BCBB-55B245C28BA3}"/>
          </ac:cxnSpMkLst>
        </pc:cxnChg>
        <pc:cxnChg chg="add">
          <ac:chgData name="Avirup Basu" userId="7ddffcf452d67828" providerId="LiveId" clId="{A3CA0E34-5038-4BD1-A127-9D234390794E}" dt="2020-01-24T18:21:48.355" v="867" actId="26606"/>
          <ac:cxnSpMkLst>
            <pc:docMk/>
            <pc:sldMk cId="29014458" sldId="261"/>
            <ac:cxnSpMk id="34" creationId="{EE504C98-6397-41C1-A8D8-2D9C4ED307E0}"/>
          </ac:cxnSpMkLst>
        </pc:cxnChg>
      </pc:sldChg>
      <pc:sldChg chg="addSp modSp add mod setBg">
        <pc:chgData name="Avirup Basu" userId="7ddffcf452d67828" providerId="LiveId" clId="{A3CA0E34-5038-4BD1-A127-9D234390794E}" dt="2020-01-24T18:23:21.072" v="1010" actId="26606"/>
        <pc:sldMkLst>
          <pc:docMk/>
          <pc:sldMk cId="1386842758" sldId="262"/>
        </pc:sldMkLst>
        <pc:spChg chg="mod">
          <ac:chgData name="Avirup Basu" userId="7ddffcf452d67828" providerId="LiveId" clId="{A3CA0E34-5038-4BD1-A127-9D234390794E}" dt="2020-01-24T18:23:21.072" v="1010" actId="26606"/>
          <ac:spMkLst>
            <pc:docMk/>
            <pc:sldMk cId="1386842758" sldId="262"/>
            <ac:spMk id="2" creationId="{0A54C4B0-6A3E-4300-9868-7F770D4A98DD}"/>
          </ac:spMkLst>
        </pc:spChg>
        <pc:spChg chg="mod">
          <ac:chgData name="Avirup Basu" userId="7ddffcf452d67828" providerId="LiveId" clId="{A3CA0E34-5038-4BD1-A127-9D234390794E}" dt="2020-01-24T18:23:21.072" v="1010" actId="26606"/>
          <ac:spMkLst>
            <pc:docMk/>
            <pc:sldMk cId="1386842758" sldId="262"/>
            <ac:spMk id="3" creationId="{C95C03FC-AEA7-4362-A3F0-CC8324805805}"/>
          </ac:spMkLst>
        </pc:spChg>
        <pc:picChg chg="add">
          <ac:chgData name="Avirup Basu" userId="7ddffcf452d67828" providerId="LiveId" clId="{A3CA0E34-5038-4BD1-A127-9D234390794E}" dt="2020-01-24T18:23:21.072" v="1010" actId="26606"/>
          <ac:picMkLst>
            <pc:docMk/>
            <pc:sldMk cId="1386842758" sldId="262"/>
            <ac:picMk id="5" creationId="{98122808-3F3B-4015-8605-28E11587894A}"/>
          </ac:picMkLst>
        </pc:picChg>
        <pc:cxnChg chg="add">
          <ac:chgData name="Avirup Basu" userId="7ddffcf452d67828" providerId="LiveId" clId="{A3CA0E34-5038-4BD1-A127-9D234390794E}" dt="2020-01-24T18:23:21.072" v="1010" actId="26606"/>
          <ac:cxnSpMkLst>
            <pc:docMk/>
            <pc:sldMk cId="1386842758" sldId="262"/>
            <ac:cxnSpMk id="9" creationId="{A7F400EE-A8A5-48AF-B4D6-291B52C6F0B0}"/>
          </ac:cxnSpMkLst>
        </pc:cxnChg>
      </pc:sldChg>
      <pc:sldChg chg="addSp modSp add mod setBg">
        <pc:chgData name="Avirup Basu" userId="7ddffcf452d67828" providerId="LiveId" clId="{A3CA0E34-5038-4BD1-A127-9D234390794E}" dt="2020-01-24T18:27:07.153" v="1502" actId="27614"/>
        <pc:sldMkLst>
          <pc:docMk/>
          <pc:sldMk cId="2464700668" sldId="263"/>
        </pc:sldMkLst>
        <pc:spChg chg="mod">
          <ac:chgData name="Avirup Basu" userId="7ddffcf452d67828" providerId="LiveId" clId="{A3CA0E34-5038-4BD1-A127-9D234390794E}" dt="2020-01-24T18:26:59.796" v="1501" actId="26606"/>
          <ac:spMkLst>
            <pc:docMk/>
            <pc:sldMk cId="2464700668" sldId="263"/>
            <ac:spMk id="2" creationId="{BE2969DD-5319-427F-B41F-8BE57846F9C2}"/>
          </ac:spMkLst>
        </pc:spChg>
        <pc:spChg chg="mod">
          <ac:chgData name="Avirup Basu" userId="7ddffcf452d67828" providerId="LiveId" clId="{A3CA0E34-5038-4BD1-A127-9D234390794E}" dt="2020-01-24T18:26:59.796" v="1501" actId="26606"/>
          <ac:spMkLst>
            <pc:docMk/>
            <pc:sldMk cId="2464700668" sldId="263"/>
            <ac:spMk id="3" creationId="{58AA4677-5FE2-4C79-AF03-61415ED2D2B5}"/>
          </ac:spMkLst>
        </pc:spChg>
        <pc:spChg chg="add">
          <ac:chgData name="Avirup Basu" userId="7ddffcf452d67828" providerId="LiveId" clId="{A3CA0E34-5038-4BD1-A127-9D234390794E}" dt="2020-01-24T18:26:59.796" v="1501" actId="26606"/>
          <ac:spMkLst>
            <pc:docMk/>
            <pc:sldMk cId="2464700668" sldId="263"/>
            <ac:spMk id="9" creationId="{A8501514-C0A5-427C-A976-1C1C56EB51EE}"/>
          </ac:spMkLst>
        </pc:spChg>
        <pc:spChg chg="add">
          <ac:chgData name="Avirup Basu" userId="7ddffcf452d67828" providerId="LiveId" clId="{A3CA0E34-5038-4BD1-A127-9D234390794E}" dt="2020-01-24T18:26:59.796" v="1501" actId="26606"/>
          <ac:spMkLst>
            <pc:docMk/>
            <pc:sldMk cId="2464700668" sldId="263"/>
            <ac:spMk id="11" creationId="{95B6D3E4-7D65-47B5-98E5-F376345435A1}"/>
          </ac:spMkLst>
        </pc:spChg>
        <pc:picChg chg="add mod">
          <ac:chgData name="Avirup Basu" userId="7ddffcf452d67828" providerId="LiveId" clId="{A3CA0E34-5038-4BD1-A127-9D234390794E}" dt="2020-01-24T18:27:07.153" v="1502" actId="27614"/>
          <ac:picMkLst>
            <pc:docMk/>
            <pc:sldMk cId="2464700668" sldId="263"/>
            <ac:picMk id="5" creationId="{16E0624A-C66F-4807-9E5F-3BAF7A50A060}"/>
          </ac:picMkLst>
        </pc:picChg>
      </pc:sldChg>
      <pc:sldChg chg="addSp delSp modSp add mod setBg setClrOvrMap">
        <pc:chgData name="Avirup Basu" userId="7ddffcf452d67828" providerId="LiveId" clId="{A3CA0E34-5038-4BD1-A127-9D234390794E}" dt="2020-01-24T18:29:51.696" v="1541" actId="27614"/>
        <pc:sldMkLst>
          <pc:docMk/>
          <pc:sldMk cId="1573442251" sldId="264"/>
        </pc:sldMkLst>
        <pc:spChg chg="mod">
          <ac:chgData name="Avirup Basu" userId="7ddffcf452d67828" providerId="LiveId" clId="{A3CA0E34-5038-4BD1-A127-9D234390794E}" dt="2020-01-24T18:29:44.257" v="1540" actId="26606"/>
          <ac:spMkLst>
            <pc:docMk/>
            <pc:sldMk cId="1573442251" sldId="264"/>
            <ac:spMk id="2" creationId="{B2DD7CD8-8A06-4FFF-B36B-325505C750A6}"/>
          </ac:spMkLst>
        </pc:spChg>
        <pc:spChg chg="del">
          <ac:chgData name="Avirup Basu" userId="7ddffcf452d67828" providerId="LiveId" clId="{A3CA0E34-5038-4BD1-A127-9D234390794E}" dt="2020-01-24T18:29:30.305" v="1537" actId="478"/>
          <ac:spMkLst>
            <pc:docMk/>
            <pc:sldMk cId="1573442251" sldId="264"/>
            <ac:spMk id="3" creationId="{3BE61793-6130-41B3-94D5-7EA2C49C39D0}"/>
          </ac:spMkLst>
        </pc:spChg>
        <pc:spChg chg="add del">
          <ac:chgData name="Avirup Basu" userId="7ddffcf452d67828" providerId="LiveId" clId="{A3CA0E34-5038-4BD1-A127-9D234390794E}" dt="2020-01-24T18:29:44.241" v="1539" actId="26606"/>
          <ac:spMkLst>
            <pc:docMk/>
            <pc:sldMk cId="1573442251" sldId="264"/>
            <ac:spMk id="8" creationId="{71B2258F-86CA-4D4D-8270-BC05FCDEBFB3}"/>
          </ac:spMkLst>
        </pc:spChg>
        <pc:spChg chg="add">
          <ac:chgData name="Avirup Basu" userId="7ddffcf452d67828" providerId="LiveId" clId="{A3CA0E34-5038-4BD1-A127-9D234390794E}" dt="2020-01-24T18:29:44.257" v="1540" actId="26606"/>
          <ac:spMkLst>
            <pc:docMk/>
            <pc:sldMk cId="1573442251" sldId="264"/>
            <ac:spMk id="12" creationId="{87CC2527-562A-4F69-B487-4371E5B243E7}"/>
          </ac:spMkLst>
        </pc:spChg>
        <pc:picChg chg="add del">
          <ac:chgData name="Avirup Basu" userId="7ddffcf452d67828" providerId="LiveId" clId="{A3CA0E34-5038-4BD1-A127-9D234390794E}" dt="2020-01-24T18:29:44.241" v="1539" actId="26606"/>
          <ac:picMkLst>
            <pc:docMk/>
            <pc:sldMk cId="1573442251" sldId="264"/>
            <ac:picMk id="4" creationId="{A5442966-6544-4769-B3E3-604D76647925}"/>
          </ac:picMkLst>
        </pc:picChg>
        <pc:picChg chg="add mod">
          <ac:chgData name="Avirup Basu" userId="7ddffcf452d67828" providerId="LiveId" clId="{A3CA0E34-5038-4BD1-A127-9D234390794E}" dt="2020-01-24T18:29:51.696" v="1541" actId="27614"/>
          <ac:picMkLst>
            <pc:docMk/>
            <pc:sldMk cId="1573442251" sldId="264"/>
            <ac:picMk id="11" creationId="{50BD4F78-FA95-40B0-9B6C-09D054DFE73A}"/>
          </ac:picMkLst>
        </pc:picChg>
        <pc:cxnChg chg="add">
          <ac:chgData name="Avirup Basu" userId="7ddffcf452d67828" providerId="LiveId" clId="{A3CA0E34-5038-4BD1-A127-9D234390794E}" dt="2020-01-24T18:29:44.257" v="1540" actId="26606"/>
          <ac:cxnSpMkLst>
            <pc:docMk/>
            <pc:sldMk cId="1573442251" sldId="264"/>
            <ac:cxnSpMk id="10" creationId="{BCDAEC91-5BCE-4B55-9CC0-43EF94CB734B}"/>
          </ac:cxnSpMkLst>
        </pc:cxnChg>
      </pc:sldChg>
      <pc:sldChg chg="add del">
        <pc:chgData name="Avirup Basu" userId="7ddffcf452d67828" providerId="LiveId" clId="{A3CA0E34-5038-4BD1-A127-9D234390794E}" dt="2020-01-24T18:28:15.797" v="1504" actId="2696"/>
        <pc:sldMkLst>
          <pc:docMk/>
          <pc:sldMk cId="4004933846" sldId="264"/>
        </pc:sldMkLst>
      </pc:sldChg>
      <pc:sldChg chg="addSp delSp modSp add mod setBg setClrOvrMap">
        <pc:chgData name="Avirup Basu" userId="7ddffcf452d67828" providerId="LiveId" clId="{A3CA0E34-5038-4BD1-A127-9D234390794E}" dt="2020-01-24T18:32:27.435" v="1682" actId="20577"/>
        <pc:sldMkLst>
          <pc:docMk/>
          <pc:sldMk cId="3072307911" sldId="265"/>
        </pc:sldMkLst>
        <pc:spChg chg="mod">
          <ac:chgData name="Avirup Basu" userId="7ddffcf452d67828" providerId="LiveId" clId="{A3CA0E34-5038-4BD1-A127-9D234390794E}" dt="2020-01-24T18:32:27.435" v="1682" actId="20577"/>
          <ac:spMkLst>
            <pc:docMk/>
            <pc:sldMk cId="3072307911" sldId="265"/>
            <ac:spMk id="2" creationId="{70F7EB78-3B7D-4108-97FF-F157631EF3DF}"/>
          </ac:spMkLst>
        </pc:spChg>
        <pc:spChg chg="del">
          <ac:chgData name="Avirup Basu" userId="7ddffcf452d67828" providerId="LiveId" clId="{A3CA0E34-5038-4BD1-A127-9D234390794E}" dt="2020-01-24T18:30:53.554" v="1543" actId="478"/>
          <ac:spMkLst>
            <pc:docMk/>
            <pc:sldMk cId="3072307911" sldId="265"/>
            <ac:spMk id="3" creationId="{2C1B6159-10C9-4D7E-BB4D-CFCA2CACFB0F}"/>
          </ac:spMkLst>
        </pc:spChg>
        <pc:spChg chg="add del">
          <ac:chgData name="Avirup Basu" userId="7ddffcf452d67828" providerId="LiveId" clId="{A3CA0E34-5038-4BD1-A127-9D234390794E}" dt="2020-01-24T18:32:11.875" v="1672" actId="26606"/>
          <ac:spMkLst>
            <pc:docMk/>
            <pc:sldMk cId="3072307911" sldId="265"/>
            <ac:spMk id="8" creationId="{87CC2527-562A-4F69-B487-4371E5B243E7}"/>
          </ac:spMkLst>
        </pc:spChg>
        <pc:spChg chg="add">
          <ac:chgData name="Avirup Basu" userId="7ddffcf452d67828" providerId="LiveId" clId="{A3CA0E34-5038-4BD1-A127-9D234390794E}" dt="2020-01-24T18:32:11.887" v="1673" actId="26606"/>
          <ac:spMkLst>
            <pc:docMk/>
            <pc:sldMk cId="3072307911" sldId="265"/>
            <ac:spMk id="12" creationId="{1DB7C82F-AB7E-4F0C-B829-FA1B9C415180}"/>
          </ac:spMkLst>
        </pc:spChg>
        <pc:picChg chg="add del">
          <ac:chgData name="Avirup Basu" userId="7ddffcf452d67828" providerId="LiveId" clId="{A3CA0E34-5038-4BD1-A127-9D234390794E}" dt="2020-01-24T18:32:11.875" v="1672" actId="26606"/>
          <ac:picMkLst>
            <pc:docMk/>
            <pc:sldMk cId="3072307911" sldId="265"/>
            <ac:picMk id="4" creationId="{B5297198-3C09-477C-B4A8-B7A9121AC4D5}"/>
          </ac:picMkLst>
        </pc:picChg>
        <pc:picChg chg="add">
          <ac:chgData name="Avirup Basu" userId="7ddffcf452d67828" providerId="LiveId" clId="{A3CA0E34-5038-4BD1-A127-9D234390794E}" dt="2020-01-24T18:32:11.887" v="1673" actId="26606"/>
          <ac:picMkLst>
            <pc:docMk/>
            <pc:sldMk cId="3072307911" sldId="265"/>
            <ac:picMk id="13" creationId="{F7969ED5-F9CE-4355-BEED-23D313D75361}"/>
          </ac:picMkLst>
        </pc:picChg>
        <pc:cxnChg chg="add del">
          <ac:chgData name="Avirup Basu" userId="7ddffcf452d67828" providerId="LiveId" clId="{A3CA0E34-5038-4BD1-A127-9D234390794E}" dt="2020-01-24T18:32:11.875" v="1672" actId="26606"/>
          <ac:cxnSpMkLst>
            <pc:docMk/>
            <pc:sldMk cId="3072307911" sldId="265"/>
            <ac:cxnSpMk id="10" creationId="{BCDAEC91-5BCE-4B55-9CC0-43EF94CB734B}"/>
          </ac:cxnSpMkLst>
        </pc:cxnChg>
      </pc:sldChg>
      <pc:sldChg chg="delSp modSp add setBg delDesignElem">
        <pc:chgData name="Avirup Basu" userId="7ddffcf452d67828" providerId="LiveId" clId="{A3CA0E34-5038-4BD1-A127-9D234390794E}" dt="2020-01-24T18:36:23.482" v="1871" actId="20577"/>
        <pc:sldMkLst>
          <pc:docMk/>
          <pc:sldMk cId="3764816234" sldId="266"/>
        </pc:sldMkLst>
        <pc:spChg chg="mod">
          <ac:chgData name="Avirup Basu" userId="7ddffcf452d67828" providerId="LiveId" clId="{A3CA0E34-5038-4BD1-A127-9D234390794E}" dt="2020-01-24T18:33:46.387" v="1697" actId="20577"/>
          <ac:spMkLst>
            <pc:docMk/>
            <pc:sldMk cId="3764816234" sldId="266"/>
            <ac:spMk id="2" creationId="{7C8907E6-9FEC-4898-A5EA-AF7ABF4685E4}"/>
          </ac:spMkLst>
        </pc:spChg>
        <pc:spChg chg="mod">
          <ac:chgData name="Avirup Basu" userId="7ddffcf452d67828" providerId="LiveId" clId="{A3CA0E34-5038-4BD1-A127-9D234390794E}" dt="2020-01-24T18:36:23.482" v="1871" actId="20577"/>
          <ac:spMkLst>
            <pc:docMk/>
            <pc:sldMk cId="3764816234" sldId="266"/>
            <ac:spMk id="3" creationId="{936DCD6C-93C9-44C6-8074-44DF35054089}"/>
          </ac:spMkLst>
        </pc:spChg>
        <pc:cxnChg chg="del">
          <ac:chgData name="Avirup Basu" userId="7ddffcf452d67828" providerId="LiveId" clId="{A3CA0E34-5038-4BD1-A127-9D234390794E}" dt="2020-01-24T18:33:43.069" v="1695"/>
          <ac:cxnSpMkLst>
            <pc:docMk/>
            <pc:sldMk cId="3764816234" sldId="266"/>
            <ac:cxnSpMk id="9" creationId="{A7F400EE-A8A5-48AF-B4D6-291B52C6F0B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92A460-4ABB-43D9-8FF3-612FB626B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FF3C-21D5-443B-9203-0164B42188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FA257-ACC6-4B20-AAE4-3902341A501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6767D0-A3A0-4A9C-B97C-183B0F1E4A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1CC491-71C2-4E62-B934-5B3A690B5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AF151-5A67-4F8C-93DF-E780F8D19D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86D3-2F59-4E76-9F81-7F232BE1D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AA46-A2CB-4A3C-BDDA-7CA322A5C2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CAF68-8599-4958-A58E-024B3AA8330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4152-FB4F-4783-8C2A-A2D33FEE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B501E-991F-40CA-B584-D22FA4B61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4CD3-2C46-4E97-AB79-530F9161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45B3-6B5C-4A5C-BB02-DE4FA58B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22DA-0B06-4BDF-8114-57217C8D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0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C193-2EED-49EE-B7DC-DBEC7CB5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8F479-02B5-4522-8BF6-9B9497D25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E42F-5007-4CCA-9BC2-5604123F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E653-D78B-4419-835E-730F7BEE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F086-3C33-4B43-A519-57A16316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D05AB-C99E-49A9-80FB-84EF98E35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2205-EBE6-4D9D-8BC1-1A5ADBC5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5576-1EE4-44B7-A91A-5C7F2B26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73A0-1909-409F-91DF-ABA9C5A8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F24A-F504-4839-B48E-310CAB71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7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2125-0AA0-4AC7-8F30-70D495F3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83D0-5836-4E33-BC11-5334EDF0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1D53-5ADD-4B5D-B396-1B15B288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F72E2-D4AB-4259-AE83-A1D217BE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E18D-EA1E-4FFB-A79C-5D30038F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2702-8366-4185-ACF4-964C411F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8057-885E-4FC8-B231-5D6D188F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4EA7-5745-42F3-BDE8-214EB411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25F4-BF1C-4216-AEA1-4823A984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8082-9E08-4429-A704-4FE8DBA2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9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743D-EF5F-45C9-806C-29FE66F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FEA-7222-4916-A80B-B7352884E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3928A-175C-4E15-B958-E03D3E28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98AE-36CC-48D5-AB13-B6DC8C53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36B06-31AD-41F1-A0C1-83926842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689B-A53B-4242-AF86-DF601054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6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69F6-E25B-49CD-AB71-0CC9E256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8F22-7BFA-402E-876B-E2655CD5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8C17B-941D-4279-8820-EB092CE9C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6AB49-FD85-4F01-9249-D122D2671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C1E55-0A6A-4D8A-9CEB-EA83A173D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659B7-EB36-4603-861A-C6AE8D6C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A6148-B447-4551-BB85-AB174610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76F3B-D476-4801-A113-90BB5F6A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4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34FD-2E40-493F-A137-447ABAE6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50081-F47E-484A-8409-C8341F1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5957-6D61-4F08-9909-9BADF981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37F51-1E2E-4598-B4E3-68666ECE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2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7191E-4003-41FB-B2CE-F3A98DBD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2A95D-163A-45B4-AA87-2FBD18AB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5657-537E-4472-B941-02CDCBD3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DF3-09CE-4BE2-B23D-4AF47863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B229-A804-48D1-A109-FABC367A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FE4B-B4A7-484A-A28E-A1FB51B0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4B3C9-FEFB-4B3E-BFAB-B6CC8F54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4B87-541D-4406-9B9D-3E5543D7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BC79-D29A-4455-9AF1-C27C7FFD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BF4B-1971-462B-AE1A-FDCEFE95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AA18D-458E-4A79-A96D-A49FC002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B052-9DBD-4FD6-8E2A-C3DF64D0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4541-6EF3-4AB2-8F5D-64D6B4C2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A2CF2-B2D1-4FFC-8486-9C1831C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B677-B16F-4B18-BE45-1ADB5BE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8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1CC6-5D1F-4109-83EF-A965B95A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EE9F-B8CC-41FE-8408-C66586D7C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22B8-A7D7-492F-B49A-5A8CC856F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8391-5C56-40F6-AE9E-9C1A8B4E7D8E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9EA8-C655-48D4-8B4A-C6FA2C44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6BED-A3DF-45F1-81BE-1F5F7A9F7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4AFC-F9E1-45CD-8C19-CF17DE39C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6B08FA8-68A6-467D-B5FF-41B51B303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66" y="-213063"/>
            <a:ext cx="5291667" cy="1752044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7E20288F-E9BC-4956-9DF1-2D181C4FD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1" y="2920481"/>
            <a:ext cx="2729043" cy="1155830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CB2346E-8D53-41F0-B3FA-AE159CB32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29" y="3220578"/>
            <a:ext cx="693841" cy="6938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0F1F92-667D-4727-817C-79143E0BD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97" y="1182878"/>
            <a:ext cx="552405" cy="552405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7AC7E263-B8E3-4974-B4F4-1F9BA04DD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50" y="4738988"/>
            <a:ext cx="570012" cy="519344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41B440B-34A6-475C-930B-D4AA69D43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096" y="2100132"/>
            <a:ext cx="1693624" cy="820349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B371564A-A45B-44DF-AD47-A7ECA8AA99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2" y="1977193"/>
            <a:ext cx="884893" cy="650597"/>
          </a:xfrm>
          <a:prstGeom prst="rect">
            <a:avLst/>
          </a:prstGeom>
        </p:spPr>
      </p:pic>
      <p:pic>
        <p:nvPicPr>
          <p:cNvPr id="34" name="Picture 33" descr="A picture containing room, gambling house, scene&#10;&#10;Description automatically generated">
            <a:extLst>
              <a:ext uri="{FF2B5EF4-FFF2-40B4-BE49-F238E27FC236}">
                <a16:creationId xmlns:a16="http://schemas.microsoft.com/office/drawing/2014/main" id="{40747181-E844-40B2-AAAC-ECC1601463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88" y="3909912"/>
            <a:ext cx="916607" cy="916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DD857D-088B-4A52-87B5-BD754526E5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80" y="4365279"/>
            <a:ext cx="3217239" cy="23975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2B7E1C4-F6BF-4AAA-A978-F023BC6F351B}"/>
              </a:ext>
            </a:extLst>
          </p:cNvPr>
          <p:cNvSpPr txBox="1"/>
          <p:nvPr/>
        </p:nvSpPr>
        <p:spPr>
          <a:xfrm>
            <a:off x="3738115" y="1797137"/>
            <a:ext cx="47157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oogle Sans" panose="020B0503030502040204" pitchFamily="34" charset="0"/>
              </a:rPr>
              <a:t>Presents</a:t>
            </a:r>
          </a:p>
          <a:p>
            <a:pPr algn="ctr"/>
            <a:endParaRPr lang="en-US" dirty="0">
              <a:latin typeface="Google Sans" panose="020B0503030502040204" pitchFamily="34" charset="0"/>
            </a:endParaRPr>
          </a:p>
          <a:p>
            <a:pPr algn="ctr"/>
            <a:r>
              <a:rPr lang="en-US" dirty="0">
                <a:solidFill>
                  <a:srgbClr val="0F9D58"/>
                </a:solidFill>
                <a:latin typeface="Google Sans" panose="020B0503030502040204" pitchFamily="34" charset="0"/>
              </a:rPr>
              <a:t>2 days hands-on workshop on Internet of Things</a:t>
            </a:r>
          </a:p>
          <a:p>
            <a:pPr algn="ctr"/>
            <a:endParaRPr lang="en-US" dirty="0">
              <a:latin typeface="Google Sans" panose="020B0503030502040204" pitchFamily="34" charset="0"/>
            </a:endParaRPr>
          </a:p>
          <a:p>
            <a:pPr algn="ctr"/>
            <a:r>
              <a:rPr lang="en-US" dirty="0">
                <a:latin typeface="Google Sans" panose="020B0503030502040204" pitchFamily="34" charset="0"/>
              </a:rPr>
              <a:t>At</a:t>
            </a:r>
          </a:p>
          <a:p>
            <a:pPr algn="ctr"/>
            <a:endParaRPr lang="en-US" dirty="0">
              <a:latin typeface="Google Sans" panose="020B0503030502040204" pitchFamily="34" charset="0"/>
            </a:endParaRPr>
          </a:p>
          <a:p>
            <a:pPr algn="ctr"/>
            <a:r>
              <a:rPr lang="en-US" sz="2400" dirty="0">
                <a:solidFill>
                  <a:srgbClr val="EA4335"/>
                </a:solidFill>
                <a:latin typeface="Google Sans" panose="020B0503030502040204" pitchFamily="34" charset="0"/>
              </a:rPr>
              <a:t>Sikkim Manipal University of Technology</a:t>
            </a:r>
          </a:p>
          <a:p>
            <a:pPr algn="ctr"/>
            <a:endParaRPr lang="en-US" dirty="0">
              <a:solidFill>
                <a:srgbClr val="4285F4"/>
              </a:solidFill>
              <a:latin typeface="Google Sans" panose="020B0503030502040204" pitchFamily="34" charset="0"/>
            </a:endParaRPr>
          </a:p>
          <a:p>
            <a:pPr algn="ctr"/>
            <a:r>
              <a:rPr lang="en-US" dirty="0">
                <a:solidFill>
                  <a:srgbClr val="4285F4"/>
                </a:solidFill>
                <a:latin typeface="Google Sans" panose="020B0503030502040204" pitchFamily="34" charset="0"/>
              </a:rPr>
              <a:t>(25</a:t>
            </a:r>
            <a:r>
              <a:rPr lang="en-US" baseline="30000" dirty="0">
                <a:solidFill>
                  <a:srgbClr val="4285F4"/>
                </a:solidFill>
                <a:latin typeface="Google Sans" panose="020B0503030502040204" pitchFamily="34" charset="0"/>
              </a:rPr>
              <a:t>th</a:t>
            </a:r>
            <a:r>
              <a:rPr lang="en-US" dirty="0">
                <a:solidFill>
                  <a:srgbClr val="4285F4"/>
                </a:solidFill>
                <a:latin typeface="Google Sans" panose="020B0503030502040204" pitchFamily="34" charset="0"/>
              </a:rPr>
              <a:t>-26</a:t>
            </a:r>
            <a:r>
              <a:rPr lang="en-US" baseline="30000" dirty="0">
                <a:solidFill>
                  <a:srgbClr val="4285F4"/>
                </a:solidFill>
                <a:latin typeface="Google Sans" panose="020B0503030502040204" pitchFamily="34" charset="0"/>
              </a:rPr>
              <a:t>th</a:t>
            </a:r>
            <a:r>
              <a:rPr lang="en-US" dirty="0">
                <a:solidFill>
                  <a:srgbClr val="4285F4"/>
                </a:solidFill>
                <a:latin typeface="Google Sans" panose="020B0503030502040204" pitchFamily="34" charset="0"/>
              </a:rPr>
              <a:t> January, 2020)</a:t>
            </a:r>
            <a:endParaRPr lang="en-IN" dirty="0">
              <a:solidFill>
                <a:srgbClr val="4285F4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3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EB78-3B7D-4108-97FF-F157631E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/>
              <a:t>Open any editor or simply a notebook and draw what components are required and where each components fits in . . 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F7969ED5-F9CE-4355-BEED-23D313D7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9" r="1315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230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7E6-9FEC-4898-A5EA-AF7ABF4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Agenda – Day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D6C-93C9-44C6-8074-44DF3505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What is Internet of Things?</a:t>
            </a:r>
          </a:p>
          <a:p>
            <a:r>
              <a:rPr lang="en-US" sz="2000"/>
              <a:t>Designing IoT systems</a:t>
            </a:r>
          </a:p>
          <a:p>
            <a:r>
              <a:rPr lang="en-US" sz="2000"/>
              <a:t>Edge systems</a:t>
            </a:r>
            <a:endParaRPr lang="en-IN" sz="2000"/>
          </a:p>
          <a:p>
            <a:pPr lvl="1"/>
            <a:r>
              <a:rPr lang="en-IN" sz="2000"/>
              <a:t>NodeMCU</a:t>
            </a:r>
          </a:p>
          <a:p>
            <a:pPr lvl="1"/>
            <a:r>
              <a:rPr lang="en-IN" sz="2000"/>
              <a:t>Arduino framework</a:t>
            </a:r>
          </a:p>
          <a:p>
            <a:r>
              <a:rPr lang="en-IN" sz="2000"/>
              <a:t>Cloud layer</a:t>
            </a:r>
          </a:p>
          <a:p>
            <a:pPr lvl="1"/>
            <a:r>
              <a:rPr lang="en-IN" sz="2000"/>
              <a:t>Local communication</a:t>
            </a:r>
          </a:p>
          <a:p>
            <a:pPr lvl="1"/>
            <a:r>
              <a:rPr lang="en-IN" sz="2000"/>
              <a:t>Global communication</a:t>
            </a:r>
          </a:p>
          <a:p>
            <a:pPr lvl="1"/>
            <a:r>
              <a:rPr lang="en-IN" sz="2000"/>
              <a:t>MQTT</a:t>
            </a:r>
          </a:p>
          <a:p>
            <a:r>
              <a:rPr lang="en-IN" sz="200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E5AA1-2B67-4A10-982E-D11F4590D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7" r="91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DDD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2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7E6-9FEC-4898-A5EA-AF7ABF4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Agenda – Day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D6C-93C9-44C6-8074-44DF3505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More implementation on MQTT</a:t>
            </a:r>
          </a:p>
          <a:p>
            <a:r>
              <a:rPr lang="en-US" sz="2000" dirty="0"/>
              <a:t>A demo on smart speakers and how it works</a:t>
            </a:r>
            <a:r>
              <a:rPr lang="en-IN" sz="2000" dirty="0"/>
              <a:t> using Alexa</a:t>
            </a:r>
          </a:p>
          <a:p>
            <a:r>
              <a:rPr lang="en-IN" sz="2000"/>
              <a:t>Some more demos </a:t>
            </a:r>
            <a:r>
              <a:rPr lang="en-IN" sz="2000" dirty="0"/>
              <a:t>. . 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E5AA1-2B67-4A10-982E-D11F4590D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7" r="91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481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6151-45C8-4000-84E5-0A2743F6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IoT?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8DC5F-ABD3-4FCC-81BD-AC034B83E67B}"/>
              </a:ext>
            </a:extLst>
          </p:cNvPr>
          <p:cNvSpPr/>
          <p:nvPr/>
        </p:nvSpPr>
        <p:spPr>
          <a:xfrm>
            <a:off x="838200" y="1995488"/>
            <a:ext cx="1246910" cy="858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6FE57-5C95-4193-8825-C73FB79CB8B6}"/>
              </a:ext>
            </a:extLst>
          </p:cNvPr>
          <p:cNvSpPr/>
          <p:nvPr/>
        </p:nvSpPr>
        <p:spPr>
          <a:xfrm>
            <a:off x="3045691" y="1995488"/>
            <a:ext cx="1246910" cy="858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3EFC0-7DD8-4DCC-98AD-72C9683859F8}"/>
              </a:ext>
            </a:extLst>
          </p:cNvPr>
          <p:cNvSpPr/>
          <p:nvPr/>
        </p:nvSpPr>
        <p:spPr>
          <a:xfrm>
            <a:off x="5253182" y="1995488"/>
            <a:ext cx="1246910" cy="858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88667-BDF7-480C-A6C3-A398B36A9A39}"/>
              </a:ext>
            </a:extLst>
          </p:cNvPr>
          <p:cNvSpPr/>
          <p:nvPr/>
        </p:nvSpPr>
        <p:spPr>
          <a:xfrm>
            <a:off x="7460673" y="1995488"/>
            <a:ext cx="1246910" cy="858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DEB90-449E-4925-A389-8EF6EFEB0194}"/>
              </a:ext>
            </a:extLst>
          </p:cNvPr>
          <p:cNvSpPr/>
          <p:nvPr/>
        </p:nvSpPr>
        <p:spPr>
          <a:xfrm>
            <a:off x="9407236" y="1995488"/>
            <a:ext cx="1246910" cy="8589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470192-BA8F-453D-B2F0-0E7044D95269}"/>
              </a:ext>
            </a:extLst>
          </p:cNvPr>
          <p:cNvSpPr/>
          <p:nvPr/>
        </p:nvSpPr>
        <p:spPr>
          <a:xfrm>
            <a:off x="4939146" y="3733800"/>
            <a:ext cx="1874981" cy="181032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layer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DD8898-EB91-473E-9A5E-3C7E97EDB44E}"/>
              </a:ext>
            </a:extLst>
          </p:cNvPr>
          <p:cNvCxnSpPr>
            <a:stCxn id="4" idx="2"/>
            <a:endCxn id="10" idx="2"/>
          </p:cNvCxnSpPr>
          <p:nvPr/>
        </p:nvCxnSpPr>
        <p:spPr>
          <a:xfrm>
            <a:off x="1461655" y="2854470"/>
            <a:ext cx="3477491" cy="17844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F06186-727E-4F2F-A3B2-42594EC3BE37}"/>
              </a:ext>
            </a:extLst>
          </p:cNvPr>
          <p:cNvCxnSpPr>
            <a:stCxn id="5" idx="2"/>
            <a:endCxn id="10" idx="1"/>
          </p:cNvCxnSpPr>
          <p:nvPr/>
        </p:nvCxnSpPr>
        <p:spPr>
          <a:xfrm>
            <a:off x="3669146" y="2854470"/>
            <a:ext cx="1544585" cy="11444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BC5C15-A994-4B5A-8CD5-6F1022AF697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6637" y="2854470"/>
            <a:ext cx="0" cy="8793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232A72-312F-4856-8792-A934EEC07B5C}"/>
              </a:ext>
            </a:extLst>
          </p:cNvPr>
          <p:cNvCxnSpPr>
            <a:stCxn id="7" idx="2"/>
            <a:endCxn id="10" idx="7"/>
          </p:cNvCxnSpPr>
          <p:nvPr/>
        </p:nvCxnSpPr>
        <p:spPr>
          <a:xfrm flipH="1">
            <a:off x="6539542" y="2854470"/>
            <a:ext cx="1544586" cy="11444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BDAE22-5686-4E4D-87B6-6F08A46008EB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6814127" y="2854470"/>
            <a:ext cx="3216564" cy="17844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E236D-7C36-44D5-AE0A-A53BD3AA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What is a device (Edge)?</a:t>
            </a:r>
            <a:endParaRPr lang="en-IN" sz="38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4804-BF93-48FA-8C11-011F8EC0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Anything connected to network and transferring any data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Smart watch</a:t>
            </a:r>
          </a:p>
          <a:p>
            <a:r>
              <a:rPr lang="en-US" sz="2000">
                <a:solidFill>
                  <a:schemeClr val="bg1"/>
                </a:solidFill>
              </a:rPr>
              <a:t>Cell phone</a:t>
            </a:r>
          </a:p>
          <a:p>
            <a:r>
              <a:rPr lang="en-US" sz="2000">
                <a:solidFill>
                  <a:schemeClr val="bg1"/>
                </a:solidFill>
              </a:rPr>
              <a:t>Smart bulbs</a:t>
            </a:r>
          </a:p>
          <a:p>
            <a:r>
              <a:rPr lang="en-US" sz="2000">
                <a:solidFill>
                  <a:schemeClr val="bg1"/>
                </a:solidFill>
              </a:rPr>
              <a:t>Smart vehicles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865D871-9CDD-441E-B551-5BD817ED7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00" r="1322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CB0C-682A-47BD-A833-E7DE627F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99" y="669925"/>
            <a:ext cx="4414629" cy="1325563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What does it consists of?</a:t>
            </a:r>
            <a:endParaRPr lang="en-IN" sz="3800">
              <a:solidFill>
                <a:schemeClr val="bg1"/>
              </a:solidFill>
            </a:endParaRPr>
          </a:p>
        </p:txBody>
      </p:sp>
      <p:pic>
        <p:nvPicPr>
          <p:cNvPr id="22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BF52C976-614C-4593-A704-BF103D677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1" r="10083" b="-1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9860-27B2-44E2-BCEE-998D29B3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99" y="2400304"/>
            <a:ext cx="4414629" cy="344169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Microcontroller unit (MCU)</a:t>
            </a:r>
          </a:p>
          <a:p>
            <a:r>
              <a:rPr lang="en-US" sz="2000">
                <a:solidFill>
                  <a:schemeClr val="bg1"/>
                </a:solidFill>
              </a:rPr>
              <a:t>Sensors</a:t>
            </a:r>
          </a:p>
          <a:p>
            <a:r>
              <a:rPr lang="en-US" sz="2000">
                <a:solidFill>
                  <a:schemeClr val="bg1"/>
                </a:solidFill>
              </a:rPr>
              <a:t>Actuators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lvl="8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C4B0-6A3E-4300-9868-7F770D4A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happens in cloud?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03FC-AEA7-4362-A3F0-CC832480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Rule engine</a:t>
            </a:r>
          </a:p>
          <a:p>
            <a:r>
              <a:rPr lang="en-US" sz="2000"/>
              <a:t>Data analytics</a:t>
            </a:r>
          </a:p>
          <a:p>
            <a:r>
              <a:rPr lang="en-US" sz="2000"/>
              <a:t>Data visualization</a:t>
            </a:r>
          </a:p>
          <a:p>
            <a:r>
              <a:rPr lang="en-US" sz="2000"/>
              <a:t>Action(s)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2808-3F3B-4015-8605-28E115878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0" r="35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0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4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501514-C0A5-427C-A976-1C1C56EB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969DD-5319-427F-B41F-8BE57846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422" y="891539"/>
            <a:ext cx="5850442" cy="1346693"/>
          </a:xfrm>
        </p:spPr>
        <p:txBody>
          <a:bodyPr>
            <a:normAutofit/>
          </a:bodyPr>
          <a:lstStyle/>
          <a:p>
            <a:r>
              <a:rPr lang="en-US" sz="4000"/>
              <a:t>Designing IoT systems</a:t>
            </a:r>
            <a:endParaRPr lang="en-IN" sz="400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16E0624A-C66F-4807-9E5F-3BAF7A50A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78" r="11547" b="-1"/>
          <a:stretch/>
        </p:blipFill>
        <p:spPr>
          <a:xfrm>
            <a:off x="-1" y="10"/>
            <a:ext cx="4630978" cy="6857990"/>
          </a:xfrm>
          <a:prstGeom prst="rect">
            <a:avLst/>
          </a:prstGeom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B6D3E4-7D65-47B5-98E5-F37634543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4677-5FE2-4C79-AF03-61415ED2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422" y="2399100"/>
            <a:ext cx="5850442" cy="3645084"/>
          </a:xfrm>
        </p:spPr>
        <p:txBody>
          <a:bodyPr>
            <a:normAutofit/>
          </a:bodyPr>
          <a:lstStyle/>
          <a:p>
            <a:r>
              <a:rPr lang="en-US" sz="2000"/>
              <a:t>Understand the problem statement</a:t>
            </a:r>
          </a:p>
          <a:p>
            <a:r>
              <a:rPr lang="en-US" sz="2000"/>
              <a:t>What edge part is required</a:t>
            </a:r>
          </a:p>
          <a:p>
            <a:pPr lvl="1"/>
            <a:r>
              <a:rPr lang="en-US" sz="2000"/>
              <a:t>MCU</a:t>
            </a:r>
          </a:p>
          <a:p>
            <a:pPr lvl="1"/>
            <a:r>
              <a:rPr lang="en-US" sz="2000"/>
              <a:t>Sensors</a:t>
            </a:r>
          </a:p>
          <a:p>
            <a:pPr lvl="1"/>
            <a:r>
              <a:rPr lang="en-US" sz="2000"/>
              <a:t>Actuators</a:t>
            </a:r>
          </a:p>
          <a:p>
            <a:pPr lvl="1"/>
            <a:r>
              <a:rPr lang="en-US" sz="2000"/>
              <a:t>Network connectivity</a:t>
            </a:r>
          </a:p>
          <a:p>
            <a:r>
              <a:rPr lang="en-US" sz="2000"/>
              <a:t>Choice of cloud layer or IoT platform</a:t>
            </a:r>
          </a:p>
          <a:p>
            <a:r>
              <a:rPr lang="en-US" sz="2000"/>
              <a:t>How to send data to cloud</a:t>
            </a:r>
          </a:p>
          <a:p>
            <a:r>
              <a:rPr lang="en-US" sz="2000"/>
              <a:t>Build an app to control and monitor everything</a:t>
            </a:r>
          </a:p>
        </p:txBody>
      </p:sp>
    </p:spTree>
    <p:extLst>
      <p:ext uri="{BB962C8B-B14F-4D97-AF65-F5344CB8AC3E}">
        <p14:creationId xmlns:p14="http://schemas.microsoft.com/office/powerpoint/2010/main" val="246470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A close up of a green leaf&#10;&#10;Description automatically generated">
            <a:extLst>
              <a:ext uri="{FF2B5EF4-FFF2-40B4-BE49-F238E27FC236}">
                <a16:creationId xmlns:a16="http://schemas.microsoft.com/office/drawing/2014/main" id="{50BD4F78-FA95-40B0-9B6C-09D054DFE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7CD8-8A06-4FFF-B36B-325505C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Design a smart gardening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4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200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 Theme</vt:lpstr>
      <vt:lpstr>PowerPoint Presentation</vt:lpstr>
      <vt:lpstr>Agenda – Day 1</vt:lpstr>
      <vt:lpstr>Agenda – Day 2</vt:lpstr>
      <vt:lpstr>What is IoT?</vt:lpstr>
      <vt:lpstr>What is a device (Edge)?</vt:lpstr>
      <vt:lpstr>What does it consists of?</vt:lpstr>
      <vt:lpstr>What happens in cloud?</vt:lpstr>
      <vt:lpstr>Designing IoT systems</vt:lpstr>
      <vt:lpstr>Design a smart gardening system</vt:lpstr>
      <vt:lpstr>Open any editor or simply a notebook and draw what components are required and where each components fits in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Avirup Basu</dc:creator>
  <cp:lastModifiedBy>Avirup Basu</cp:lastModifiedBy>
  <cp:revision>1</cp:revision>
  <dcterms:created xsi:type="dcterms:W3CDTF">2020-01-24T18:26:59Z</dcterms:created>
  <dcterms:modified xsi:type="dcterms:W3CDTF">2020-01-24T18:36:24Z</dcterms:modified>
</cp:coreProperties>
</file>