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ca728fd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ca728fd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ca728fd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ca728fd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a728fd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a728fd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a728fd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a728fd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a728fd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a728fd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91500" y="1019300"/>
            <a:ext cx="64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Front-End Engineering</a:t>
            </a:r>
            <a:endParaRPr b="1" sz="3600" u="sng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31350" y="1818150"/>
            <a:ext cx="5481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 ⇒ Abhinav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Roll No ⇒ 2110990045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Year ⇒ 3rd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⇒ </a:t>
            </a:r>
            <a:r>
              <a:rPr b="1" lang="en" sz="1900">
                <a:solidFill>
                  <a:schemeClr val="dk1"/>
                </a:solidFill>
              </a:rPr>
              <a:t>G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Instructor Name ⇒ Mr. Lavish Arora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97600" y="1802100"/>
            <a:ext cx="55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Title ⇒ Shopsy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No. of Pages ⇒ 20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75175" y="850475"/>
            <a:ext cx="6482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 u="sng">
                <a:solidFill>
                  <a:srgbClr val="3C78D8"/>
                </a:solidFill>
              </a:rPr>
              <a:t>Tech-Stack</a:t>
            </a:r>
            <a:endParaRPr b="1" i="1" sz="3600" u="sng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860325" y="1660575"/>
            <a:ext cx="548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975" y="1660575"/>
            <a:ext cx="5396050" cy="2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28825" y="1000375"/>
            <a:ext cx="64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How my </a:t>
            </a:r>
            <a:r>
              <a:rPr b="1" lang="en" sz="21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r>
              <a:rPr b="1" lang="en" sz="21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looks in different screens?</a:t>
            </a:r>
            <a:endParaRPr b="1" sz="21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175" y="2009750"/>
            <a:ext cx="3995525" cy="23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972875" y="16095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Laptop👇</a:t>
            </a:r>
            <a:endParaRPr b="1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3250" r="0" t="0"/>
          <a:stretch/>
        </p:blipFill>
        <p:spPr>
          <a:xfrm>
            <a:off x="6339775" y="1609550"/>
            <a:ext cx="1339325" cy="2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337850" y="23716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👉</a:t>
            </a:r>
            <a:endParaRPr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07625" y="1942200"/>
            <a:ext cx="36618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78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20"/>
              <a:buChar char="●"/>
            </a:pPr>
            <a:r>
              <a:rPr b="1" lang="en" sz="1720" u="sng">
                <a:solidFill>
                  <a:srgbClr val="434343"/>
                </a:solidFill>
              </a:rPr>
              <a:t>Cart Functionality</a:t>
            </a:r>
            <a:endParaRPr b="1" sz="1720" u="sng">
              <a:solidFill>
                <a:srgbClr val="434343"/>
              </a:solidFill>
            </a:endParaRPr>
          </a:p>
          <a:p>
            <a:pPr indent="-3378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20"/>
              <a:buChar char="●"/>
            </a:pPr>
            <a:r>
              <a:rPr b="1" lang="en" sz="1720" u="sng">
                <a:solidFill>
                  <a:srgbClr val="434343"/>
                </a:solidFill>
              </a:rPr>
              <a:t>Responsive Design</a:t>
            </a:r>
            <a:endParaRPr b="1" sz="1720" u="sng">
              <a:solidFill>
                <a:srgbClr val="434343"/>
              </a:solidFill>
            </a:endParaRPr>
          </a:p>
          <a:p>
            <a:pPr indent="-3378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20"/>
              <a:buChar char="●"/>
            </a:pPr>
            <a:r>
              <a:rPr b="1" lang="en" sz="1720" u="sng">
                <a:solidFill>
                  <a:srgbClr val="434343"/>
                </a:solidFill>
              </a:rPr>
              <a:t>User Friendly Design</a:t>
            </a:r>
            <a:endParaRPr b="1" sz="1720" u="sng">
              <a:solidFill>
                <a:srgbClr val="434343"/>
              </a:solidFill>
            </a:endParaRPr>
          </a:p>
          <a:p>
            <a:pPr indent="-3378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20"/>
              <a:buChar char="●"/>
            </a:pPr>
            <a:r>
              <a:rPr b="1" lang="en" sz="1720" u="sng">
                <a:solidFill>
                  <a:srgbClr val="434343"/>
                </a:solidFill>
              </a:rPr>
              <a:t>Secure Payment</a:t>
            </a:r>
            <a:endParaRPr b="1" sz="1720" u="sng">
              <a:solidFill>
                <a:srgbClr val="434343"/>
              </a:solidFill>
            </a:endParaRPr>
          </a:p>
          <a:p>
            <a:pPr indent="-3378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20"/>
              <a:buChar char="●"/>
            </a:pPr>
            <a:r>
              <a:rPr b="1" lang="en" sz="1720" u="sng">
                <a:solidFill>
                  <a:srgbClr val="434343"/>
                </a:solidFill>
              </a:rPr>
              <a:t>Larger Variety of Products</a:t>
            </a:r>
            <a:endParaRPr b="1" sz="1720" u="sng">
              <a:solidFill>
                <a:srgbClr val="434343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770300" y="838975"/>
            <a:ext cx="548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Features ⇒</a:t>
            </a:r>
            <a:endParaRPr b="1" sz="3300" u="sng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