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225550"/>
            <a:ext cx="7772400" cy="1470025"/>
          </a:xfrm>
        </p:spPr>
        <p:txBody>
          <a:bodyPr/>
          <a:lstStyle/>
          <a:p>
            <a:pPr algn="ctr">
              <a:defRPr sz="7200" b="1">
                <a:solidFill>
                  <a:srgbClr val="CC0000"/>
                </a:solidFill>
              </a:defRPr>
            </a:pPr>
            <a:r>
              <a:rPr dirty="0"/>
              <a:t>QMVP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900" y="2552700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ctr">
              <a:defRPr sz="2400">
                <a:solidFill>
                  <a:srgbClr val="003366"/>
                </a:solidFill>
              </a:defRPr>
            </a:pPr>
            <a:r>
              <a:rPr dirty="0"/>
              <a:t>Quick Commerce Multi-Platform</a:t>
            </a:r>
          </a:p>
          <a:p>
            <a:r>
              <a:rPr dirty="0"/>
              <a:t>Price Comparison Application</a:t>
            </a:r>
          </a:p>
          <a:p>
            <a:endParaRPr dirty="0"/>
          </a:p>
          <a:p>
            <a:r>
              <a:rPr dirty="0"/>
              <a:t>A Major Project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003366"/>
                </a:solidFill>
              </a:defRPr>
            </a:pPr>
            <a:r>
              <a:t>Presented by: Abhinav Gaur | Student ID: 2245655 | VII Semester CSE</a:t>
            </a:r>
            <a:br/>
            <a:r>
              <a:t>Suresh Gyan Vihar University | Academic Year 2025-26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Multi-Tier Architecture: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Presentation Layer: HTML5, CSS3, JavaScript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Business Logic Layer: Search, comparison, location services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Data Access Layer: Caching, API clients, data transformation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External Service Integration: Platform scrapers, geolocation APIs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Future Microservices Architecture: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API Gateway, Price Aggregation Service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Search Service, User Service, Notification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Document-based Design (MongoDB):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Products Collection: Normalized product information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Platforms Collection: Platform details &amp; configuration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Prices Collection: Real-time &amp; historical pricing data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User Sessions Collection: Preferences &amp; favorites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Indexing Strategy: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Compound indexes on frequently queried fields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Performance optimization for search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Frontend Technologies: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HTML5 - Semantic markup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CSS3 - Responsive design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JavaScript ES6+ - Interactive functionality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Progressive Web App features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Geolocation API integration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Local Storage for preferences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Backend Technologies: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Node.js - Runtime environment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Express.js - Web framework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MongoDB - Document database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Redis - Caching layer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RESTful API design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JWT authentication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Frontend Implementation: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Component-based architecture with reusable elements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Mobile-first responsive design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Real-time search with autocomplete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Visual price comparison indicators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Data Integration: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Platform-specific scraping modules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Data normalization &amp; validation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Intelligent caching strategies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Error handling &amp; resilience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Design Philosophy: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Progressive disclosure of information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Minimal cognitive load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Clear visual hierarchy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Key Features: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Intuitive search interface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Card-based comparison layout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Platform branding &amp; logos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'Best Deal' visual indicators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Mobile-optimized touch targets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Comprehensive Testing Approach: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Unit Testing: Jest framework for JavaScript components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Integration Testing: API and database connectivity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System Testing: End-to-end functionality validation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Performance Testing: Load testing with 100+ concurrent users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User Acceptance Testing: 10 participants, real-world scenarios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Accessibility Testing: WCAG 2.1 compliance verification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Cross-browser Testing: Chrome, Firefox, Safari, Edge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PERFORMANCE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Performance Metrics: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Page Load Time: 2.8 seconds (Target: &lt;3s)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Search Response: 3.1 seconds (Target: &lt;5s)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Memory Usage: &lt;50MB browser limit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95th Percentile: Within acceptable limits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Concurrent Users: 100+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User Testing Results: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System Usability Scale: 86 (Excellent)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Task Completion Rate: 95%+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User Satisfaction: High ratings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Learning Curve: &lt;2 minutes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Accessibility: WCAG 2.1 AA compliant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KEY FINDINGS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Market Impact Analysis: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Price differentials of 5-15% identified across platforms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Average monthly savings: 8-12% on grocery expenses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Time savings: 5-7 minutes per shopping session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Technical Achievements: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Successfully integrated 6 major platforms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Real-time price aggregation functional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Location-aware pricing implementation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Excellent user experience ratings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USER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Consumer Benefits: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  </a:t>
            </a:r>
            <a:r>
              <a:rPr dirty="0"/>
              <a:t>• Transparent price comparison across all platforms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  </a:t>
            </a:r>
            <a:r>
              <a:rPr dirty="0"/>
              <a:t>• Informed purchasing decisions</a:t>
            </a:r>
            <a:endParaRPr lang="en-IN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  </a:t>
            </a:r>
            <a:r>
              <a:rPr dirty="0"/>
              <a:t>• Significant cost savings </a:t>
            </a:r>
            <a:r>
              <a:rPr dirty="0" err="1"/>
              <a:t>potentia</a:t>
            </a:r>
            <a:r>
              <a:rPr lang="en-IN" dirty="0"/>
              <a:t>l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  •Time-efficient shopping experience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Market Impact: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•</a:t>
            </a:r>
            <a:r>
              <a:rPr dirty="0"/>
              <a:t> Promotes healthy competition among platforms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</a:t>
            </a:r>
            <a:r>
              <a:rPr dirty="0"/>
              <a:t>• Encourages price transparency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IN" dirty="0"/>
              <a:t>       </a:t>
            </a:r>
            <a:r>
              <a:rPr dirty="0"/>
              <a:t>• Shifts focus to service quality differentiation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Technical Challenges: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Dynamic pricing across platforms → Intelligent caching strategy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Location-based variations → Geolocation API integration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Platform availability issues → Graceful degradation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Performance optimization → Lazy loading &amp; compression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Legal &amp; Ethical Considerations: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Data scraping compliance → Academic fair use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Rate limiting respect → Intelligent request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Project Overview &amp; Background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Problem Statement &amp; Motivation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Objectives &amp; Scope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Literature Review &amp; Market Analysis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System Requirements &amp; Design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Technology Stack &amp; Architecture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Implementation Details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Testing &amp; Performance Results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Conclusion &amp; Future Scope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Q&amp;A Session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Immediate Enhancements: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Machine learning-based price prediction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Mobile application development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Push notifications for price alerts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Advanced analytics dashboard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IN" dirty="0"/>
              <a:t>  </a:t>
            </a:r>
            <a:r>
              <a:rPr dirty="0"/>
              <a:t>Long-term Vision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AI-powered shopping recommendations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Integration with loyalty programs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Expansion to additional product categories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 Commercial deployment potential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TECHNICAL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Key Technical Learnings: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Modern web development best practices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Responsive design implementation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Database design for scalability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Performance optimization techniques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User experience design principles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Project Management Skills: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Requirement analysis &amp; documentation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Testing strategy development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Academic research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Project Success Metrics: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✅ All primary objectives achieved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✅ Performance targets exceeded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✅ Excellent usability scores (SUS: 86)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✅ Significant user value demonstrated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Academic Contributions: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Practical application of CSE concepts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Novel approach to quick commerce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Comprehensive technical documentation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Real-world problem solving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DEMO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Live Application Features: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Location-based price discovery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Multi-platform search functionality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Real-time price comparison</a:t>
            </a:r>
            <a:endParaRPr lang="en-IN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dirty="0"/>
              <a:t>• </a:t>
            </a:r>
            <a:r>
              <a:rPr lang="en-IN" dirty="0"/>
              <a:t>   I</a:t>
            </a:r>
            <a:r>
              <a:rPr dirty="0" err="1"/>
              <a:t>nteractive</a:t>
            </a:r>
            <a:r>
              <a:rPr dirty="0"/>
              <a:t> filtering &amp; sorting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Responsive design demonstration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Source Code: Available upon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CC0000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3366"/>
                </a:solidFill>
              </a:defRPr>
            </a:pPr>
            <a:r>
              <a:t>QMVP - Quick Commerce Multi-Platform Price Comparison</a:t>
            </a:r>
            <a:br/>
            <a:br/>
            <a:r>
              <a:t>Abhinav Gaur | Student ID: 2245655 | B.Tech CSE VII Semester</a:t>
            </a:r>
            <a:br/>
            <a:r>
              <a:t>Suresh Gyan Vihar University | Academic Year 2025-26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QMVP - Quick Commerce Multi-Platform Price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Web-based application for comparing prices across quick commerce platforms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Covers major platforms: </a:t>
            </a:r>
            <a:r>
              <a:rPr dirty="0" err="1"/>
              <a:t>Zepto</a:t>
            </a:r>
            <a:r>
              <a:rPr dirty="0"/>
              <a:t>, </a:t>
            </a:r>
            <a:r>
              <a:rPr dirty="0" err="1"/>
              <a:t>Blinkit</a:t>
            </a:r>
            <a:r>
              <a:rPr dirty="0"/>
              <a:t>, Swiggy </a:t>
            </a:r>
            <a:r>
              <a:rPr dirty="0" err="1"/>
              <a:t>Instamart</a:t>
            </a:r>
            <a:r>
              <a:rPr dirty="0"/>
              <a:t>, </a:t>
            </a:r>
            <a:r>
              <a:rPr dirty="0" err="1"/>
              <a:t>BigBasket</a:t>
            </a:r>
            <a:r>
              <a:rPr dirty="0"/>
              <a:t>, </a:t>
            </a:r>
            <a:r>
              <a:rPr dirty="0" err="1"/>
              <a:t>JioMart</a:t>
            </a:r>
            <a:r>
              <a:rPr dirty="0"/>
              <a:t>, Flipkart Minutes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Location-aware pricing with geolocation integration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Real-time price aggregation and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User-friendly interface with responsive design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• Academic project demonstrating modern web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BACKGROUND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Quick Commerce industry valued at $5.5B, projected to reach $26B by 2030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4+ million daily orders across major platforms in India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Significant price variations (5-15%) across platforms for same products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Consumers spend 12-15 minutes manually comparing prices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Location-based pricing adds complexity to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Lack of comprehensive comparison tools for quick commerce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Need for automated, intelligent price comparison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Information Fragmentation: Prices scattered across multiple apps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Location-based Complexity: Different pricing for different areas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Dynamic Pricing: Frequent price changes make manual comparison ineffective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Time Consumption: 12-15 minutes per shopping session for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Incomplete Comparison: Users often miss better deals on other platforms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Market Inefficiency: Price opacity benefits platforms over consumers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Decision Fatigue: Too many options without clear guidance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Primary Objectives: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Develop comprehensive price comparison web application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Implement location-aware pricing with geolocation integration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Aggregate real-time data from 6 major quick commerce platforms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Create intuitive, responsive user interface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Secondary Objectives: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Achieve &lt;3 second page load times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Design scalable architecture for future expansion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Ensure legal compliance for academic use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Demonstrate 5-15% cost savings for users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SCOPE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Project Scope: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6 major quick commerce platforms in India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200+ essential grocery products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Metropolitan cities (Jaipur, Delhi, Mumbai, Bangalore, etc.)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Real-time price comparison and delivery estimates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/>
          </a:p>
          <a:p>
            <a:pPr>
              <a:defRPr sz="2000">
                <a:solidFill>
                  <a:srgbClr val="333333"/>
                </a:solidFill>
              </a:defRPr>
            </a:pPr>
            <a:r>
              <a:t>Limitations: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No order processing or payment integration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Academic use only (no commercial deployment)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English language support only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Limited to publicly available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• Quick Commerce Market Analysis (Economic Times 2025)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Price Comparison Systems Research (Academic Studies)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Web Scraping Technologies &amp; Legal Frameworks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Location-based Services Implementation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User Experience Design for Comparison Tools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Performance Optimization for Web Applications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Research Gap: Location-aware quick commerce comparison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Limited academic work on ultra-fast delivery pricing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SYSTEM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Functional Requirements: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Product search with autocomplete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Location detection &amp; management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Multi-platform price aggregation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Comparative analysis &amp; presentation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Filter &amp; sort capabilities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Favorites management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Real-time data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371600"/>
            <a:ext cx="5486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Non-Functional Requirements: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Page load time: &lt;3 seconds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Search response: &lt;5 seconds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Support 100+ concurrent users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99% system availability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WCAG 2.1 AA accessibility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Mobile responsiveness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HTTPS encryption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3366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1427</Words>
  <Application>Microsoft Office PowerPoint</Application>
  <PresentationFormat>Custom</PresentationFormat>
  <Paragraphs>273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QMVP</vt:lpstr>
      <vt:lpstr>PRESENTATION AGENDA</vt:lpstr>
      <vt:lpstr>PROJECT OVERVIEW</vt:lpstr>
      <vt:lpstr>BACKGROUND &amp; CONTEXT</vt:lpstr>
      <vt:lpstr>PROBLEM STATEMENT</vt:lpstr>
      <vt:lpstr>PROJECT OBJECTIVES</vt:lpstr>
      <vt:lpstr>SCOPE &amp; LIMITATIONS</vt:lpstr>
      <vt:lpstr>LITERATURE REVIEW</vt:lpstr>
      <vt:lpstr>PowerPoint Presentation</vt:lpstr>
      <vt:lpstr>SYSTEM ARCHITECTURE</vt:lpstr>
      <vt:lpstr>DATABASE DESIGN</vt:lpstr>
      <vt:lpstr>PowerPoint Presentation</vt:lpstr>
      <vt:lpstr>IMPLEMENTATION DETAILS</vt:lpstr>
      <vt:lpstr>USER INTERFACE DESIGN</vt:lpstr>
      <vt:lpstr>TESTING STRATEGY</vt:lpstr>
      <vt:lpstr>PowerPoint Presentation</vt:lpstr>
      <vt:lpstr>KEY FINDINGS &amp; RESULTS</vt:lpstr>
      <vt:lpstr>USER IMPACT ANALYSIS</vt:lpstr>
      <vt:lpstr>CHALLENGES &amp; SOLUTIONS</vt:lpstr>
      <vt:lpstr>FUTURE ENHANCEMENTS</vt:lpstr>
      <vt:lpstr>TECHNICAL LEARNINGS</vt:lpstr>
      <vt:lpstr>CONCLUSION</vt:lpstr>
      <vt:lpstr>DEMO SHOWCASE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Abhinav Gaur</cp:lastModifiedBy>
  <cp:revision>2</cp:revision>
  <dcterms:created xsi:type="dcterms:W3CDTF">2013-01-27T09:14:16Z</dcterms:created>
  <dcterms:modified xsi:type="dcterms:W3CDTF">2025-08-12T15:58:46Z</dcterms:modified>
  <cp:category/>
</cp:coreProperties>
</file>