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982dcf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982dcf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982dcf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982dcf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982dcf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982dcf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982dcf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9982dcf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982dcf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982dcf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982dcf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982dcf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982dcf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982dcf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982dcf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982dcf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Finding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838650" y="1734675"/>
            <a:ext cx="42096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HealthPal - Your one stop fitness solution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82450"/>
            <a:ext cx="8520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Title Description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606550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aim to create a Health monitoring app that tracks and reminds user of their goals and caution them in case of any issue.The following parameters are tracked: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Parameter Monitoring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Sugar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Heartbeat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 monitoring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Sleep Tracking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Fitness Monitoring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Calories Burnt from steps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Calories burnt in each category like cardio,weight lifting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3. Bad habit monitoring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a. Alcohol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b. Smoking</a:t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of four persons of different age brackets were interviewed.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Teen Empathy Map ( &lt; 20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Youth Empathy Map (20 - 30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 Aged Empathy Map (30 - 60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 Citizen Empathy Map ( &gt; 60 years)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9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702400"/>
            <a:ext cx="8520600" cy="3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 of fitness measurement with other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Native Language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that are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Privacy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Confusion with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Checking similar existing products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