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67a30f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b67a30f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b67a30fe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b67a30fe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b67a30fe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b67a30fe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b6cc8a2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b6cc8a2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b67a30f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b67a30f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67a30f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67a30f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b67a30fe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b67a30fe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67a30f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67a30f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6cc8a25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6cc8a2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b6cc8a2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b6cc8a2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67a30f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67a30f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67a30fe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67a30fe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LO-FI PROTOTYPE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 graph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63" y="1321275"/>
            <a:ext cx="4390687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ENTER DATA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00" y="1278375"/>
            <a:ext cx="6692602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PASSWORD TO VIEW LIFESTYLE PAGE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50" y="1299825"/>
            <a:ext cx="4776699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TO FRIENDS AND COMMUNITY PAGE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63" y="1258375"/>
            <a:ext cx="6386863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38" y="1181975"/>
            <a:ext cx="2022321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MONITORING PAGE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1171225"/>
            <a:ext cx="2039425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MONITORING PAGE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350" y="1246250"/>
            <a:ext cx="2029304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LIFESTYLE PAGE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350" y="1149800"/>
            <a:ext cx="1957308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 PAGE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213" y="1171250"/>
            <a:ext cx="1995578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PAGE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650" y="1221975"/>
            <a:ext cx="2020711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9430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across different sections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75" y="1093850"/>
            <a:ext cx="6825447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