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039CBCE7-5CCF-4BA1-ABEE-10AA1A2E991C}">
          <p14:sldIdLst>
            <p14:sldId id="256"/>
          </p14:sldIdLst>
        </p14:section>
        <p14:section name="Untitled Section" id="{BEADBE0F-0456-4CF0-9D24-EACE1642E9B0}">
          <p14:sldIdLst>
            <p14:sldId id="275"/>
            <p14:sldId id="277"/>
            <p14:sldId id="278"/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jay Chavan" initials="AC" lastIdx="1" clrIdx="0">
    <p:extLst>
      <p:ext uri="{19B8F6BF-5375-455C-9EA6-DF929625EA0E}">
        <p15:presenceInfo xmlns:p15="http://schemas.microsoft.com/office/powerpoint/2012/main" userId="f345831e81e281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1386" y="42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5T22:27:11.41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B95F2-6DA0-4255-96BA-D95469932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F1F35-6B5C-4363-AF22-87C9950822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C182-B6B3-4793-A84A-79C63C2E08B6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6D50D-D637-4FF1-85F4-08B28728C4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7B089-2942-4F7E-93AE-EC3F4DF938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BA92D-00A0-49F4-BE5E-9455FCEDB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5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APTITUDE TEST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PES1201701500 – ABHINAV VIGNESHWAR B M  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PES1201701897 – S.NISHITH VIHAR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PES1201701649 – AJAY CHAVAN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8DEB8-8BDE-42D7-9028-2B1E063BBBE4}"/>
              </a:ext>
            </a:extLst>
          </p:cNvPr>
          <p:cNvSpPr/>
          <p:nvPr/>
        </p:nvSpPr>
        <p:spPr>
          <a:xfrm>
            <a:off x="719670" y="1901924"/>
            <a:ext cx="796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Aptitude Test Website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ACAF3-7DFD-4819-9DE6-5528F0B39D33}"/>
              </a:ext>
            </a:extLst>
          </p:cNvPr>
          <p:cNvSpPr txBox="1"/>
          <p:nvPr/>
        </p:nvSpPr>
        <p:spPr>
          <a:xfrm>
            <a:off x="968991" y="2811439"/>
            <a:ext cx="70013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practice Aptitude Tests giving you the best preparation for your employment aptitude test.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use the websites full </a:t>
            </a:r>
            <a:r>
              <a:rPr lang="en-US" sz="1600" dirty="0" err="1"/>
              <a:t>potential,you</a:t>
            </a:r>
            <a:r>
              <a:rPr lang="en-US" sz="1600" dirty="0"/>
              <a:t> can login or signup with us and save the progress for stepwise improvement in your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 the page will show analysis based on your performance in the test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BD8DA-7346-4040-A53D-C7694EB814FE}"/>
              </a:ext>
            </a:extLst>
          </p:cNvPr>
          <p:cNvSpPr txBox="1"/>
          <p:nvPr/>
        </p:nvSpPr>
        <p:spPr>
          <a:xfrm>
            <a:off x="1064525" y="2169994"/>
            <a:ext cx="701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Flask:</a:t>
            </a:r>
          </a:p>
          <a:p>
            <a:r>
              <a:rPr lang="en-US" sz="1600" dirty="0"/>
              <a:t>We have used </a:t>
            </a:r>
            <a:r>
              <a:rPr lang="en-US" sz="1600" dirty="0" err="1"/>
              <a:t>Bcrypt,JWT</a:t>
            </a:r>
            <a:r>
              <a:rPr lang="en-US" sz="1600" dirty="0"/>
              <a:t> manager and </a:t>
            </a:r>
            <a:r>
              <a:rPr lang="en-US" sz="1600" dirty="0" err="1"/>
              <a:t>Sqlalcemy</a:t>
            </a:r>
            <a:r>
              <a:rPr lang="en-US" sz="1600" dirty="0"/>
              <a:t> as a ORM</a:t>
            </a:r>
          </a:p>
          <a:p>
            <a:endParaRPr lang="en-US" sz="1600" dirty="0"/>
          </a:p>
          <a:p>
            <a:r>
              <a:rPr lang="en-US" sz="1800" b="1" i="1" dirty="0">
                <a:solidFill>
                  <a:srgbClr val="0070C0"/>
                </a:solidFill>
              </a:rPr>
              <a:t>React:</a:t>
            </a:r>
          </a:p>
          <a:p>
            <a:r>
              <a:rPr lang="en-US" sz="1600" dirty="0"/>
              <a:t>React. </a:t>
            </a:r>
            <a:r>
              <a:rPr lang="en-US" sz="1600" dirty="0" err="1"/>
              <a:t>js</a:t>
            </a:r>
            <a:r>
              <a:rPr lang="en-US" sz="1600" dirty="0"/>
              <a:t> is an open-source JavaScript library that is used for building user interfaces specifically for single-page applications.</a:t>
            </a:r>
          </a:p>
          <a:p>
            <a:r>
              <a:rPr lang="en-US" sz="1600" dirty="0"/>
              <a:t>Node-sass for </a:t>
            </a:r>
            <a:r>
              <a:rPr lang="en-US" sz="1600" dirty="0" err="1"/>
              <a:t>styling,material</a:t>
            </a:r>
            <a:r>
              <a:rPr lang="en-US" sz="1600" dirty="0"/>
              <a:t> design </a:t>
            </a:r>
            <a:r>
              <a:rPr lang="en-US" sz="1600" dirty="0" err="1"/>
              <a:t>icons,react</a:t>
            </a:r>
            <a:r>
              <a:rPr lang="en-US" sz="1600" dirty="0"/>
              <a:t>-helmet and react-router-</a:t>
            </a:r>
            <a:r>
              <a:rPr lang="en-US" sz="1600" dirty="0" err="1"/>
              <a:t>dom</a:t>
            </a:r>
            <a:r>
              <a:rPr lang="en-US" sz="1600" dirty="0"/>
              <a:t> and </a:t>
            </a:r>
            <a:r>
              <a:rPr lang="en-US" sz="1600" dirty="0" err="1"/>
              <a:t>axios</a:t>
            </a:r>
            <a:r>
              <a:rPr lang="en-US" sz="1600" dirty="0"/>
              <a:t> for rest </a:t>
            </a:r>
            <a:r>
              <a:rPr lang="en-US" sz="1600" dirty="0" err="1"/>
              <a:t>api</a:t>
            </a:r>
            <a:r>
              <a:rPr lang="en-US" sz="1600" dirty="0"/>
              <a:t> calls.</a:t>
            </a:r>
          </a:p>
          <a:p>
            <a:r>
              <a:rPr lang="en-US" sz="1600" dirty="0"/>
              <a:t>Chart.js for data analysis</a:t>
            </a:r>
          </a:p>
          <a:p>
            <a:endParaRPr lang="en-US" sz="1600" dirty="0"/>
          </a:p>
          <a:p>
            <a:r>
              <a:rPr lang="en-US" sz="1800" b="1" i="1" dirty="0" err="1">
                <a:solidFill>
                  <a:srgbClr val="0070C0"/>
                </a:solidFill>
              </a:rPr>
              <a:t>Sqlite</a:t>
            </a:r>
            <a:r>
              <a:rPr lang="en-US" sz="1800" b="1" i="1" dirty="0">
                <a:solidFill>
                  <a:srgbClr val="0070C0"/>
                </a:solidFill>
              </a:rPr>
              <a:t>:</a:t>
            </a:r>
          </a:p>
          <a:p>
            <a:r>
              <a:rPr lang="en-US" sz="1600" dirty="0"/>
              <a:t>Lite database used along with flask for persistence.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74645-42AC-4129-8A96-A67627E0E539}"/>
              </a:ext>
            </a:extLst>
          </p:cNvPr>
          <p:cNvSpPr txBox="1"/>
          <p:nvPr/>
        </p:nvSpPr>
        <p:spPr>
          <a:xfrm>
            <a:off x="762000" y="238835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</a:rPr>
              <a:t>Ajax patterns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Periodic refresh:</a:t>
            </a:r>
          </a:p>
          <a:p>
            <a:r>
              <a:rPr lang="en-US" dirty="0"/>
              <a:t>	</a:t>
            </a:r>
            <a:r>
              <a:rPr lang="en-US" sz="1600" dirty="0"/>
              <a:t>We have used this ajax pattern in setting the timer which is refreshing every 1 second </a:t>
            </a:r>
            <a:r>
              <a:rPr lang="en-US" sz="1600" dirty="0" err="1"/>
              <a:t>asynchronously.This</a:t>
            </a:r>
            <a:r>
              <a:rPr lang="en-US" sz="1600" dirty="0"/>
              <a:t> pattern is also used for reducing the hints asynchronously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RESTful </a:t>
            </a:r>
            <a:r>
              <a:rPr lang="en-US" sz="1600" b="1" dirty="0" err="1"/>
              <a:t>apis</a:t>
            </a:r>
            <a:r>
              <a:rPr lang="en-US" sz="1600" b="1" dirty="0"/>
              <a:t>:</a:t>
            </a:r>
          </a:p>
          <a:p>
            <a:r>
              <a:rPr lang="en-US" sz="1600" dirty="0"/>
              <a:t>	3 RESTful are used in </a:t>
            </a:r>
            <a:r>
              <a:rPr lang="en-US" sz="1600" dirty="0" err="1"/>
              <a:t>flask,the</a:t>
            </a:r>
            <a:r>
              <a:rPr lang="en-US" sz="1600" dirty="0"/>
              <a:t> 3 </a:t>
            </a:r>
            <a:r>
              <a:rPr lang="en-US" sz="1600" dirty="0" err="1"/>
              <a:t>apis</a:t>
            </a:r>
            <a:r>
              <a:rPr lang="en-US" sz="1600" dirty="0"/>
              <a:t>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Registration </a:t>
            </a:r>
            <a:r>
              <a:rPr lang="en-US" sz="1600" dirty="0" err="1"/>
              <a:t>api</a:t>
            </a:r>
            <a:r>
              <a:rPr lang="en-US" sz="1600" dirty="0"/>
              <a:t> for user registration.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Login </a:t>
            </a:r>
            <a:r>
              <a:rPr lang="en-US" sz="1600" dirty="0" err="1"/>
              <a:t>api</a:t>
            </a:r>
            <a:r>
              <a:rPr lang="en-US" sz="1600" dirty="0"/>
              <a:t> for storing login details into </a:t>
            </a:r>
            <a:r>
              <a:rPr lang="en-US" sz="1600" dirty="0" err="1"/>
              <a:t>sqlite</a:t>
            </a:r>
            <a:r>
              <a:rPr lang="en-US" sz="1600" dirty="0"/>
              <a:t>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Storing the analysis data for the user test into the </a:t>
            </a:r>
            <a:r>
              <a:rPr lang="en-US" sz="1600" dirty="0" err="1"/>
              <a:t>sqlite</a:t>
            </a:r>
            <a:r>
              <a:rPr lang="en-US" sz="1600" dirty="0"/>
              <a:t> database.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C69F7-2778-4E8C-89C8-BC4F1B315584}"/>
              </a:ext>
            </a:extLst>
          </p:cNvPr>
          <p:cNvSpPr txBox="1"/>
          <p:nvPr/>
        </p:nvSpPr>
        <p:spPr>
          <a:xfrm>
            <a:off x="1057701" y="1617663"/>
            <a:ext cx="7028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 of data analysis:</a:t>
            </a:r>
          </a:p>
          <a:p>
            <a:r>
              <a:rPr lang="en-US" dirty="0"/>
              <a:t>	The given </a:t>
            </a:r>
            <a:r>
              <a:rPr lang="en-US" dirty="0" err="1"/>
              <a:t>piechart</a:t>
            </a:r>
            <a:r>
              <a:rPr lang="en-US" dirty="0"/>
              <a:t> is based on the users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87E9F-6A2D-455A-87F9-7E9E0F469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04" y="2177396"/>
            <a:ext cx="4813156" cy="43681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280</Words>
  <Application>Microsoft Office PowerPoint</Application>
  <PresentationFormat>On-screen Show 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Ajay Chavan</cp:lastModifiedBy>
  <cp:revision>48</cp:revision>
  <dcterms:created xsi:type="dcterms:W3CDTF">2020-04-04T14:48:00Z</dcterms:created>
  <dcterms:modified xsi:type="dcterms:W3CDTF">2020-04-16T13:02:21Z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