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media/image26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66" r:id="rId6"/>
    <p:sldId id="267" r:id="rId7"/>
    <p:sldId id="258" r:id="rId8"/>
    <p:sldId id="264" r:id="rId9"/>
    <p:sldId id="273" r:id="rId10"/>
    <p:sldId id="272" r:id="rId11"/>
    <p:sldId id="270" r:id="rId12"/>
    <p:sldId id="279" r:id="rId13"/>
    <p:sldId id="269" r:id="rId14"/>
    <p:sldId id="278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ol" initials="a" lastIdx="1" clrIdx="0">
    <p:extLst>
      <p:ext uri="{19B8F6BF-5375-455C-9EA6-DF929625EA0E}">
        <p15:presenceInfo xmlns:p15="http://schemas.microsoft.com/office/powerpoint/2012/main" userId="700cc29599a9c899" providerId="Windows Live"/>
      </p:ext>
    </p:extLst>
  </p:cmAuthor>
  <p:cmAuthor id="2" name="Abhinava Karthikeya" initials="AK" lastIdx="1" clrIdx="1">
    <p:extLst>
      <p:ext uri="{19B8F6BF-5375-455C-9EA6-DF929625EA0E}">
        <p15:presenceInfo xmlns:p15="http://schemas.microsoft.com/office/powerpoint/2012/main" userId="ec9a11a7fcda65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18B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94660"/>
  </p:normalViewPr>
  <p:slideViewPr>
    <p:cSldViewPr>
      <p:cViewPr varScale="1">
        <p:scale>
          <a:sx n="88" d="100"/>
          <a:sy n="88" d="100"/>
        </p:scale>
        <p:origin x="8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9a11a7fcda6517/Desktop/Bussiness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9a11a7fcda6517/Desktop/Bussiness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COST DISTRIBUTION IN MASS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52-4E88-809D-4E6EEB0581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52-4E88-809D-4E6EEB0581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52-4E88-809D-4E6EEB0581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352-4E88-809D-4E6EEB0581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352-4E88-809D-4E6EEB0581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352-4E88-809D-4E6EEB0581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'[Bussiness report.xlsx]COST IN MASS PRODUCTION'!$L$12:$L$17</c:f>
              <c:strCache>
                <c:ptCount val="6"/>
                <c:pt idx="0">
                  <c:v>Material Procurment</c:v>
                </c:pt>
                <c:pt idx="1">
                  <c:v>Transmission Assembly</c:v>
                </c:pt>
                <c:pt idx="2">
                  <c:v>Brake Set and Suspension</c:v>
                </c:pt>
                <c:pt idx="3">
                  <c:v>Steering Assembly</c:v>
                </c:pt>
                <c:pt idx="4">
                  <c:v>Other Accessories and finishing</c:v>
                </c:pt>
                <c:pt idx="5">
                  <c:v>Manufacturing Cost Maintance</c:v>
                </c:pt>
              </c:strCache>
            </c:strRef>
          </c:cat>
          <c:val>
            <c:numRef>
              <c:f>'[Bussiness report.xlsx]COST IN MASS PRODUCTION'!$M$12:$M$17</c:f>
              <c:numCache>
                <c:formatCode>General</c:formatCode>
                <c:ptCount val="6"/>
                <c:pt idx="0">
                  <c:v>1.05</c:v>
                </c:pt>
                <c:pt idx="1">
                  <c:v>4.75</c:v>
                </c:pt>
                <c:pt idx="2">
                  <c:v>1.3</c:v>
                </c:pt>
                <c:pt idx="3">
                  <c:v>0.28999999999999998</c:v>
                </c:pt>
                <c:pt idx="4">
                  <c:v>1.1000000000000001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352-4E88-809D-4E6EEB0581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Break Even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'[Bussiness report.xlsx]BREAK EVEN ANALYSIS'!$B$7</c:f>
              <c:strCache>
                <c:ptCount val="1"/>
                <c:pt idx="0">
                  <c:v>SALES LINE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'[Bussiness report.xlsx]BREAK EVEN ANALYSIS'!$A$8:$A$52</c:f>
              <c:numCache>
                <c:formatCode>General</c:formatCode>
                <c:ptCount val="45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</c:numCache>
            </c:numRef>
          </c:xVal>
          <c:yVal>
            <c:numRef>
              <c:f>'[Bussiness report.xlsx]BREAK EVEN ANALYSIS'!$B$8:$B$52</c:f>
              <c:numCache>
                <c:formatCode>General</c:formatCode>
                <c:ptCount val="45"/>
                <c:pt idx="0">
                  <c:v>0</c:v>
                </c:pt>
                <c:pt idx="1">
                  <c:v>16000000</c:v>
                </c:pt>
                <c:pt idx="2">
                  <c:v>32000000</c:v>
                </c:pt>
                <c:pt idx="3">
                  <c:v>48000000</c:v>
                </c:pt>
                <c:pt idx="4">
                  <c:v>64000000</c:v>
                </c:pt>
                <c:pt idx="5">
                  <c:v>80000000</c:v>
                </c:pt>
                <c:pt idx="6">
                  <c:v>96000000</c:v>
                </c:pt>
                <c:pt idx="7">
                  <c:v>112000000</c:v>
                </c:pt>
                <c:pt idx="8">
                  <c:v>128000000</c:v>
                </c:pt>
                <c:pt idx="9">
                  <c:v>144000000</c:v>
                </c:pt>
                <c:pt idx="10">
                  <c:v>160000000</c:v>
                </c:pt>
                <c:pt idx="11">
                  <c:v>176000000</c:v>
                </c:pt>
                <c:pt idx="12">
                  <c:v>192000000</c:v>
                </c:pt>
                <c:pt idx="13">
                  <c:v>208000000</c:v>
                </c:pt>
                <c:pt idx="14">
                  <c:v>224000000</c:v>
                </c:pt>
                <c:pt idx="15">
                  <c:v>240000000</c:v>
                </c:pt>
                <c:pt idx="16">
                  <c:v>256000000</c:v>
                </c:pt>
                <c:pt idx="17">
                  <c:v>272000000</c:v>
                </c:pt>
                <c:pt idx="18">
                  <c:v>288000000</c:v>
                </c:pt>
                <c:pt idx="19">
                  <c:v>304000000</c:v>
                </c:pt>
                <c:pt idx="20">
                  <c:v>320000000</c:v>
                </c:pt>
                <c:pt idx="21">
                  <c:v>336000000</c:v>
                </c:pt>
                <c:pt idx="22">
                  <c:v>352000000</c:v>
                </c:pt>
                <c:pt idx="23">
                  <c:v>368000000</c:v>
                </c:pt>
                <c:pt idx="24">
                  <c:v>384000000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A1-424C-996B-D09B0AAC051C}"/>
            </c:ext>
          </c:extLst>
        </c:ser>
        <c:ser>
          <c:idx val="1"/>
          <c:order val="1"/>
          <c:tx>
            <c:strRef>
              <c:f>'[Bussiness report.xlsx]BREAK EVEN ANALYSIS'!$D$7</c:f>
              <c:strCache>
                <c:ptCount val="1"/>
                <c:pt idx="0">
                  <c:v>FIXED COST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'[Bussiness report.xlsx]BREAK EVEN ANALYSIS'!$A$8:$A$52</c:f>
              <c:numCache>
                <c:formatCode>General</c:formatCode>
                <c:ptCount val="45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</c:numCache>
            </c:numRef>
          </c:xVal>
          <c:yVal>
            <c:numRef>
              <c:f>'[Bussiness report.xlsx]BREAK EVEN ANALYSIS'!$D$8:$D$52</c:f>
              <c:numCache>
                <c:formatCode>General</c:formatCode>
                <c:ptCount val="45"/>
                <c:pt idx="0">
                  <c:v>108000000</c:v>
                </c:pt>
                <c:pt idx="1">
                  <c:v>108000000</c:v>
                </c:pt>
                <c:pt idx="2">
                  <c:v>108000000</c:v>
                </c:pt>
                <c:pt idx="3">
                  <c:v>108000000</c:v>
                </c:pt>
                <c:pt idx="4">
                  <c:v>108000000</c:v>
                </c:pt>
                <c:pt idx="5">
                  <c:v>108000000</c:v>
                </c:pt>
                <c:pt idx="6">
                  <c:v>108000000</c:v>
                </c:pt>
                <c:pt idx="7">
                  <c:v>108000000</c:v>
                </c:pt>
                <c:pt idx="8">
                  <c:v>108000000</c:v>
                </c:pt>
                <c:pt idx="9">
                  <c:v>108000000</c:v>
                </c:pt>
                <c:pt idx="10">
                  <c:v>108000000</c:v>
                </c:pt>
                <c:pt idx="11">
                  <c:v>108000000</c:v>
                </c:pt>
                <c:pt idx="12">
                  <c:v>108000000</c:v>
                </c:pt>
                <c:pt idx="13">
                  <c:v>108000000</c:v>
                </c:pt>
                <c:pt idx="14">
                  <c:v>108000000</c:v>
                </c:pt>
                <c:pt idx="15">
                  <c:v>108000000</c:v>
                </c:pt>
                <c:pt idx="16">
                  <c:v>108000000</c:v>
                </c:pt>
                <c:pt idx="17">
                  <c:v>108000000</c:v>
                </c:pt>
                <c:pt idx="18">
                  <c:v>108000000</c:v>
                </c:pt>
                <c:pt idx="19">
                  <c:v>108000000</c:v>
                </c:pt>
                <c:pt idx="20">
                  <c:v>108000000</c:v>
                </c:pt>
                <c:pt idx="21">
                  <c:v>108000000</c:v>
                </c:pt>
                <c:pt idx="22">
                  <c:v>108000000</c:v>
                </c:pt>
                <c:pt idx="23">
                  <c:v>108000000</c:v>
                </c:pt>
                <c:pt idx="24">
                  <c:v>108000000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A1-424C-996B-D09B0AAC051C}"/>
            </c:ext>
          </c:extLst>
        </c:ser>
        <c:ser>
          <c:idx val="2"/>
          <c:order val="2"/>
          <c:tx>
            <c:strRef>
              <c:f>'[Bussiness report.xlsx]BREAK EVEN ANALYSIS'!$E$7</c:f>
              <c:strCache>
                <c:ptCount val="1"/>
                <c:pt idx="0">
                  <c:v>TOTAL COST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'[Bussiness report.xlsx]BREAK EVEN ANALYSIS'!$A$8:$A$52</c:f>
              <c:numCache>
                <c:formatCode>General</c:formatCode>
                <c:ptCount val="45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</c:numCache>
            </c:numRef>
          </c:xVal>
          <c:yVal>
            <c:numRef>
              <c:f>'[Bussiness report.xlsx]BREAK EVEN ANALYSIS'!$E$8:$E$52</c:f>
              <c:numCache>
                <c:formatCode>General</c:formatCode>
                <c:ptCount val="45"/>
                <c:pt idx="0">
                  <c:v>108000000</c:v>
                </c:pt>
                <c:pt idx="1">
                  <c:v>115000000</c:v>
                </c:pt>
                <c:pt idx="2">
                  <c:v>122000000</c:v>
                </c:pt>
                <c:pt idx="3">
                  <c:v>129000000</c:v>
                </c:pt>
                <c:pt idx="4">
                  <c:v>136000000</c:v>
                </c:pt>
                <c:pt idx="5">
                  <c:v>143000000</c:v>
                </c:pt>
                <c:pt idx="6">
                  <c:v>150000000</c:v>
                </c:pt>
                <c:pt idx="7">
                  <c:v>157000000</c:v>
                </c:pt>
                <c:pt idx="8">
                  <c:v>164000000</c:v>
                </c:pt>
                <c:pt idx="9">
                  <c:v>171000000</c:v>
                </c:pt>
                <c:pt idx="10">
                  <c:v>178000000</c:v>
                </c:pt>
                <c:pt idx="11">
                  <c:v>185000000</c:v>
                </c:pt>
                <c:pt idx="12">
                  <c:v>192000000</c:v>
                </c:pt>
                <c:pt idx="13">
                  <c:v>199000000</c:v>
                </c:pt>
                <c:pt idx="14">
                  <c:v>206000000</c:v>
                </c:pt>
                <c:pt idx="15">
                  <c:v>213000000</c:v>
                </c:pt>
                <c:pt idx="16">
                  <c:v>220000000</c:v>
                </c:pt>
                <c:pt idx="17">
                  <c:v>227000000</c:v>
                </c:pt>
                <c:pt idx="18">
                  <c:v>234000000</c:v>
                </c:pt>
                <c:pt idx="19">
                  <c:v>241000000</c:v>
                </c:pt>
                <c:pt idx="20">
                  <c:v>248000000</c:v>
                </c:pt>
                <c:pt idx="21">
                  <c:v>255000000</c:v>
                </c:pt>
                <c:pt idx="22">
                  <c:v>262000000</c:v>
                </c:pt>
                <c:pt idx="23">
                  <c:v>269000000</c:v>
                </c:pt>
                <c:pt idx="24">
                  <c:v>276000000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A1-424C-996B-D09B0AAC051C}"/>
            </c:ext>
          </c:extLst>
        </c:ser>
        <c:ser>
          <c:idx val="3"/>
          <c:order val="3"/>
          <c:tx>
            <c:strRef>
              <c:f>'[Bussiness report.xlsx]BREAK EVEN ANALYSIS'!$C$60</c:f>
              <c:strCache>
                <c:ptCount val="1"/>
                <c:pt idx="0">
                  <c:v>BREAK EVEN POINT=2400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'[Bussiness report.xlsx]BREAK EVEN ANALYSIS'!$A$60</c:f>
              <c:numCache>
                <c:formatCode>General</c:formatCode>
                <c:ptCount val="1"/>
                <c:pt idx="0">
                  <c:v>2400</c:v>
                </c:pt>
              </c:numCache>
            </c:numRef>
          </c:xVal>
          <c:yVal>
            <c:numRef>
              <c:f>'[Bussiness report.xlsx]BREAK EVEN ANALYSIS'!$B$60</c:f>
              <c:numCache>
                <c:formatCode>General</c:formatCode>
                <c:ptCount val="1"/>
                <c:pt idx="0">
                  <c:v>192000000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A1-424C-996B-D09B0AAC0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729000"/>
        <c:axId val="389729328"/>
      </c:scatterChart>
      <c:valAx>
        <c:axId val="389729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29328"/>
        <c:crosses val="autoZero"/>
        <c:crossBetween val="midCat"/>
      </c:valAx>
      <c:valAx>
        <c:axId val="38972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PRICE(RUPEES)</a:t>
                </a:r>
              </a:p>
            </c:rich>
          </c:tx>
          <c:layout>
            <c:manualLayout>
              <c:xMode val="edge"/>
              <c:yMode val="edge"/>
              <c:x val="1.5643332029722332E-2"/>
              <c:y val="0.42934788316834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29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54B3F-8970-40C4-8BA6-E62C47109DA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7C10DC-3E3B-4DB3-8251-B3AB260E9EA6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bg2">
            <a:lumMod val="1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CEO</a:t>
          </a:r>
        </a:p>
      </dgm:t>
    </dgm:pt>
    <dgm:pt modelId="{F17B2CE3-17C2-45DF-A372-CC8C045BD24B}" type="parTrans" cxnId="{B396D5CB-EA4F-4488-A6BD-03672507172B}">
      <dgm:prSet/>
      <dgm:spPr/>
      <dgm:t>
        <a:bodyPr/>
        <a:lstStyle/>
        <a:p>
          <a:endParaRPr lang="en-IN"/>
        </a:p>
      </dgm:t>
    </dgm:pt>
    <dgm:pt modelId="{5B20E12B-D048-4A07-AAD3-095FA5169049}" type="sibTrans" cxnId="{B396D5CB-EA4F-4488-A6BD-03672507172B}">
      <dgm:prSet/>
      <dgm:spPr/>
      <dgm:t>
        <a:bodyPr/>
        <a:lstStyle/>
        <a:p>
          <a:endParaRPr lang="en-IN"/>
        </a:p>
      </dgm:t>
    </dgm:pt>
    <dgm:pt modelId="{CE234F42-9727-442B-98FF-621DB23F513D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tx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GM Marketing</a:t>
          </a:r>
        </a:p>
      </dgm:t>
    </dgm:pt>
    <dgm:pt modelId="{8A04D860-DBFA-4487-A2E1-B5A12E47C0DB}" type="parTrans" cxnId="{2D72A81A-5E2D-43E0-9DA0-A82E6EDF68A2}">
      <dgm:prSet/>
      <dgm:spPr/>
      <dgm:t>
        <a:bodyPr/>
        <a:lstStyle/>
        <a:p>
          <a:endParaRPr lang="en-IN"/>
        </a:p>
      </dgm:t>
    </dgm:pt>
    <dgm:pt modelId="{B46E3902-CF1E-4449-A3A1-49CB7959E293}" type="sibTrans" cxnId="{2D72A81A-5E2D-43E0-9DA0-A82E6EDF68A2}">
      <dgm:prSet/>
      <dgm:spPr/>
      <dgm:t>
        <a:bodyPr/>
        <a:lstStyle/>
        <a:p>
          <a:endParaRPr lang="en-IN"/>
        </a:p>
      </dgm:t>
    </dgm:pt>
    <dgm:pt modelId="{D72D1958-2E66-4117-A7D8-03F285A5F5E0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tx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GM Operations</a:t>
          </a:r>
        </a:p>
      </dgm:t>
    </dgm:pt>
    <dgm:pt modelId="{62C16844-F2EC-4FF7-939C-6C5D3A463E92}" type="parTrans" cxnId="{0B0951A3-187D-470F-981A-2DE03F915D97}">
      <dgm:prSet/>
      <dgm:spPr/>
      <dgm:t>
        <a:bodyPr/>
        <a:lstStyle/>
        <a:p>
          <a:endParaRPr lang="en-IN"/>
        </a:p>
      </dgm:t>
    </dgm:pt>
    <dgm:pt modelId="{A0E1235B-EF64-4F03-B956-0AEC17C576E9}" type="sibTrans" cxnId="{0B0951A3-187D-470F-981A-2DE03F915D97}">
      <dgm:prSet/>
      <dgm:spPr/>
      <dgm:t>
        <a:bodyPr/>
        <a:lstStyle/>
        <a:p>
          <a:endParaRPr lang="en-IN"/>
        </a:p>
      </dgm:t>
    </dgm:pt>
    <dgm:pt modelId="{A71D7B47-52E4-4B6D-9586-DEB7AE869E75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Sales</a:t>
          </a:r>
        </a:p>
      </dgm:t>
    </dgm:pt>
    <dgm:pt modelId="{8C48A4CE-F73E-471F-9203-D338F4E25CDA}" type="parTrans" cxnId="{8FE42BF3-006E-46C2-8E0B-2B867E5CEEBD}">
      <dgm:prSet/>
      <dgm:spPr/>
      <dgm:t>
        <a:bodyPr/>
        <a:lstStyle/>
        <a:p>
          <a:endParaRPr lang="en-IN"/>
        </a:p>
      </dgm:t>
    </dgm:pt>
    <dgm:pt modelId="{84E27D0C-10CC-45AA-9415-2F60A3E241DD}" type="sibTrans" cxnId="{8FE42BF3-006E-46C2-8E0B-2B867E5CEEBD}">
      <dgm:prSet/>
      <dgm:spPr/>
      <dgm:t>
        <a:bodyPr/>
        <a:lstStyle/>
        <a:p>
          <a:endParaRPr lang="en-IN"/>
        </a:p>
      </dgm:t>
    </dgm:pt>
    <dgm:pt modelId="{DCFE6839-6DE9-4637-8F20-1E183462507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tx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GM Administration</a:t>
          </a:r>
        </a:p>
      </dgm:t>
    </dgm:pt>
    <dgm:pt modelId="{DA4BF088-AF13-4710-B633-64E8AED0FAB6}" type="sibTrans" cxnId="{F6616B7B-2C18-45B1-82A8-B56878282D19}">
      <dgm:prSet/>
      <dgm:spPr/>
      <dgm:t>
        <a:bodyPr/>
        <a:lstStyle/>
        <a:p>
          <a:endParaRPr lang="en-IN"/>
        </a:p>
      </dgm:t>
    </dgm:pt>
    <dgm:pt modelId="{6599B4C9-4E09-4F97-B137-1B40D8173794}" type="parTrans" cxnId="{F6616B7B-2C18-45B1-82A8-B56878282D19}">
      <dgm:prSet/>
      <dgm:spPr/>
      <dgm:t>
        <a:bodyPr/>
        <a:lstStyle/>
        <a:p>
          <a:endParaRPr lang="en-IN"/>
        </a:p>
      </dgm:t>
    </dgm:pt>
    <dgm:pt modelId="{E2E02788-A513-4087-A02B-F99CCAFE0EBD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Finance</a:t>
          </a:r>
        </a:p>
      </dgm:t>
    </dgm:pt>
    <dgm:pt modelId="{A652E2C1-4CC2-4D13-B1BC-DD7A2BA0E9E6}" type="parTrans" cxnId="{0E8DEC23-0883-4D5A-BCA5-8374E359DEA3}">
      <dgm:prSet/>
      <dgm:spPr/>
      <dgm:t>
        <a:bodyPr/>
        <a:lstStyle/>
        <a:p>
          <a:endParaRPr lang="en-IN"/>
        </a:p>
      </dgm:t>
    </dgm:pt>
    <dgm:pt modelId="{72324B89-C6B9-4B28-819D-CB4E61A68110}" type="sibTrans" cxnId="{0E8DEC23-0883-4D5A-BCA5-8374E359DEA3}">
      <dgm:prSet/>
      <dgm:spPr/>
      <dgm:t>
        <a:bodyPr/>
        <a:lstStyle/>
        <a:p>
          <a:endParaRPr lang="en-IN"/>
        </a:p>
      </dgm:t>
    </dgm:pt>
    <dgm:pt modelId="{B73E01D9-009B-4A22-AC53-B16432801197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HR</a:t>
          </a:r>
        </a:p>
      </dgm:t>
    </dgm:pt>
    <dgm:pt modelId="{21A746EC-1348-496D-B3A5-395CC3699D29}" type="parTrans" cxnId="{99AEF68E-0271-46AD-B585-0DBD7AB35005}">
      <dgm:prSet/>
      <dgm:spPr/>
      <dgm:t>
        <a:bodyPr/>
        <a:lstStyle/>
        <a:p>
          <a:endParaRPr lang="en-IN"/>
        </a:p>
      </dgm:t>
    </dgm:pt>
    <dgm:pt modelId="{3CA6420A-E636-4025-9358-110E26AFC33E}" type="sibTrans" cxnId="{99AEF68E-0271-46AD-B585-0DBD7AB35005}">
      <dgm:prSet/>
      <dgm:spPr/>
      <dgm:t>
        <a:bodyPr/>
        <a:lstStyle/>
        <a:p>
          <a:endParaRPr lang="en-IN"/>
        </a:p>
      </dgm:t>
    </dgm:pt>
    <dgm:pt modelId="{79AE6705-CA5A-40B4-94F1-5D1EF8225472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Quality</a:t>
          </a:r>
        </a:p>
      </dgm:t>
    </dgm:pt>
    <dgm:pt modelId="{287A5ECA-8222-46C5-A0EF-0808091554C4}" type="parTrans" cxnId="{2EB9F625-EB8D-4ED1-B32E-D515F46E2905}">
      <dgm:prSet/>
      <dgm:spPr/>
      <dgm:t>
        <a:bodyPr/>
        <a:lstStyle/>
        <a:p>
          <a:endParaRPr lang="en-IN"/>
        </a:p>
      </dgm:t>
    </dgm:pt>
    <dgm:pt modelId="{6110E7E1-8BE9-4661-A6E2-306D95D83863}" type="sibTrans" cxnId="{2EB9F625-EB8D-4ED1-B32E-D515F46E2905}">
      <dgm:prSet/>
      <dgm:spPr/>
      <dgm:t>
        <a:bodyPr/>
        <a:lstStyle/>
        <a:p>
          <a:endParaRPr lang="en-IN"/>
        </a:p>
      </dgm:t>
    </dgm:pt>
    <dgm:pt modelId="{6B3F671B-BA10-4459-A2A9-FAA7CC9EAC9D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Design and development</a:t>
          </a:r>
        </a:p>
      </dgm:t>
    </dgm:pt>
    <dgm:pt modelId="{DD2BBD10-AA07-46EF-B3B3-EA5B95A958C6}" type="parTrans" cxnId="{9A81ED2A-1BE0-4562-A359-9C44DBDE068D}">
      <dgm:prSet/>
      <dgm:spPr/>
      <dgm:t>
        <a:bodyPr/>
        <a:lstStyle/>
        <a:p>
          <a:endParaRPr lang="en-IN"/>
        </a:p>
      </dgm:t>
    </dgm:pt>
    <dgm:pt modelId="{D5071117-BCF8-454E-BD5A-4EBCE7C0985B}" type="sibTrans" cxnId="{9A81ED2A-1BE0-4562-A359-9C44DBDE068D}">
      <dgm:prSet/>
      <dgm:spPr/>
      <dgm:t>
        <a:bodyPr/>
        <a:lstStyle/>
        <a:p>
          <a:endParaRPr lang="en-IN"/>
        </a:p>
      </dgm:t>
    </dgm:pt>
    <dgm:pt modelId="{7BE036AF-C289-4207-A286-E6B504F18AAE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Production</a:t>
          </a:r>
        </a:p>
      </dgm:t>
    </dgm:pt>
    <dgm:pt modelId="{6F25C006-B146-43B6-A275-FBE145461178}" type="parTrans" cxnId="{5DD29697-31B6-4685-89A0-537C6BD8F5E9}">
      <dgm:prSet/>
      <dgm:spPr/>
      <dgm:t>
        <a:bodyPr/>
        <a:lstStyle/>
        <a:p>
          <a:endParaRPr lang="en-IN"/>
        </a:p>
      </dgm:t>
    </dgm:pt>
    <dgm:pt modelId="{355ED4A3-88EC-41D5-8360-BAC4A607DEDD}" type="sibTrans" cxnId="{5DD29697-31B6-4685-89A0-537C6BD8F5E9}">
      <dgm:prSet/>
      <dgm:spPr/>
      <dgm:t>
        <a:bodyPr/>
        <a:lstStyle/>
        <a:p>
          <a:endParaRPr lang="en-IN"/>
        </a:p>
      </dgm:t>
    </dgm:pt>
    <dgm:pt modelId="{DAE1E397-FDCB-460B-BC20-7B0041672937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Supervisor</a:t>
          </a:r>
        </a:p>
      </dgm:t>
    </dgm:pt>
    <dgm:pt modelId="{31E52BC4-DCBE-4759-9B20-B09612D8AC8C}" type="parTrans" cxnId="{22D1BA96-2089-46B2-B5C5-43A8C3F918B5}">
      <dgm:prSet/>
      <dgm:spPr/>
      <dgm:t>
        <a:bodyPr/>
        <a:lstStyle/>
        <a:p>
          <a:endParaRPr lang="en-IN"/>
        </a:p>
      </dgm:t>
    </dgm:pt>
    <dgm:pt modelId="{A34CB32A-372F-406B-BDB0-8305EF8071E7}" type="sibTrans" cxnId="{22D1BA96-2089-46B2-B5C5-43A8C3F918B5}">
      <dgm:prSet/>
      <dgm:spPr/>
      <dgm:t>
        <a:bodyPr/>
        <a:lstStyle/>
        <a:p>
          <a:endParaRPr lang="en-IN"/>
        </a:p>
      </dgm:t>
    </dgm:pt>
    <dgm:pt modelId="{1793F8B0-265E-4DA8-8771-F30664C6460D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Engineers</a:t>
          </a:r>
        </a:p>
      </dgm:t>
    </dgm:pt>
    <dgm:pt modelId="{F18F7291-09D3-4B31-8949-BF0D771ECECB}" type="parTrans" cxnId="{1F679BAA-D1F3-4D8B-A784-52E06A52CA66}">
      <dgm:prSet/>
      <dgm:spPr/>
      <dgm:t>
        <a:bodyPr/>
        <a:lstStyle/>
        <a:p>
          <a:endParaRPr lang="en-IN"/>
        </a:p>
      </dgm:t>
    </dgm:pt>
    <dgm:pt modelId="{B843C989-C468-4D6F-8364-C14347A93692}" type="sibTrans" cxnId="{1F679BAA-D1F3-4D8B-A784-52E06A52CA66}">
      <dgm:prSet/>
      <dgm:spPr/>
      <dgm:t>
        <a:bodyPr/>
        <a:lstStyle/>
        <a:p>
          <a:endParaRPr lang="en-IN"/>
        </a:p>
      </dgm:t>
    </dgm:pt>
    <dgm:pt modelId="{FFDDD79D-EA34-463F-AC23-5E71E5BBBF19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Inspectors</a:t>
          </a:r>
        </a:p>
      </dgm:t>
    </dgm:pt>
    <dgm:pt modelId="{2CF9E58B-4812-4D2D-95DD-69EB85B091F0}" type="parTrans" cxnId="{3B4F964C-E84E-4B6D-9063-100B4A75AD61}">
      <dgm:prSet/>
      <dgm:spPr/>
      <dgm:t>
        <a:bodyPr/>
        <a:lstStyle/>
        <a:p>
          <a:endParaRPr lang="en-IN"/>
        </a:p>
      </dgm:t>
    </dgm:pt>
    <dgm:pt modelId="{B36BD920-E541-47EB-A0BB-E4FBCBFB1267}" type="sibTrans" cxnId="{3B4F964C-E84E-4B6D-9063-100B4A75AD61}">
      <dgm:prSet/>
      <dgm:spPr/>
      <dgm:t>
        <a:bodyPr/>
        <a:lstStyle/>
        <a:p>
          <a:endParaRPr lang="en-IN"/>
        </a:p>
      </dgm:t>
    </dgm:pt>
    <dgm:pt modelId="{A16AB56D-8B06-41F3-81A6-C4EE0B555B6C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Advertising</a:t>
          </a:r>
        </a:p>
      </dgm:t>
    </dgm:pt>
    <dgm:pt modelId="{D08915FE-748E-4F38-A9A9-A8530C3225E2}" type="parTrans" cxnId="{DE8D9171-1001-41BF-9C7E-04086815E9BB}">
      <dgm:prSet/>
      <dgm:spPr/>
      <dgm:t>
        <a:bodyPr/>
        <a:lstStyle/>
        <a:p>
          <a:endParaRPr lang="en-IN"/>
        </a:p>
      </dgm:t>
    </dgm:pt>
    <dgm:pt modelId="{B48A1CD2-DDAD-471E-BD13-365BA7B64DD9}" type="sibTrans" cxnId="{DE8D9171-1001-41BF-9C7E-04086815E9BB}">
      <dgm:prSet/>
      <dgm:spPr/>
      <dgm:t>
        <a:bodyPr/>
        <a:lstStyle/>
        <a:p>
          <a:endParaRPr lang="en-IN"/>
        </a:p>
      </dgm:t>
    </dgm:pt>
    <dgm:pt modelId="{C6930F8B-B694-41B1-90D4-0BC3CBCD97EE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Creative Head</a:t>
          </a:r>
        </a:p>
      </dgm:t>
    </dgm:pt>
    <dgm:pt modelId="{E4ED9581-A498-4766-9692-1A6B87539A4A}" type="parTrans" cxnId="{EC49B58E-4013-40D2-AB4A-04CD387DBA0A}">
      <dgm:prSet/>
      <dgm:spPr/>
      <dgm:t>
        <a:bodyPr/>
        <a:lstStyle/>
        <a:p>
          <a:endParaRPr lang="en-IN"/>
        </a:p>
      </dgm:t>
    </dgm:pt>
    <dgm:pt modelId="{9CF0271C-7505-4EDA-9B32-78FC2D93EF54}" type="sibTrans" cxnId="{EC49B58E-4013-40D2-AB4A-04CD387DBA0A}">
      <dgm:prSet/>
      <dgm:spPr/>
      <dgm:t>
        <a:bodyPr/>
        <a:lstStyle/>
        <a:p>
          <a:endParaRPr lang="en-IN"/>
        </a:p>
      </dgm:t>
    </dgm:pt>
    <dgm:pt modelId="{04D85B18-8F51-4724-8565-F8F573978C45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Web Developers</a:t>
          </a:r>
        </a:p>
      </dgm:t>
    </dgm:pt>
    <dgm:pt modelId="{F721CBCE-09E1-446C-85AC-69E1DD91E2E4}" type="parTrans" cxnId="{FA94BF53-2FE5-4BD6-A304-EEEDE0C9BD72}">
      <dgm:prSet/>
      <dgm:spPr/>
      <dgm:t>
        <a:bodyPr/>
        <a:lstStyle/>
        <a:p>
          <a:endParaRPr lang="en-IN"/>
        </a:p>
      </dgm:t>
    </dgm:pt>
    <dgm:pt modelId="{2FC05539-A5D9-4B19-AEB8-1C3A4C69EC1E}" type="sibTrans" cxnId="{FA94BF53-2FE5-4BD6-A304-EEEDE0C9BD72}">
      <dgm:prSet/>
      <dgm:spPr/>
      <dgm:t>
        <a:bodyPr/>
        <a:lstStyle/>
        <a:p>
          <a:endParaRPr lang="en-IN"/>
        </a:p>
      </dgm:t>
    </dgm:pt>
    <dgm:pt modelId="{78EE5831-0DCC-4EC6-8800-572CC44DABD8}" type="asst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Ads and Social Media</a:t>
          </a:r>
        </a:p>
      </dgm:t>
    </dgm:pt>
    <dgm:pt modelId="{13E4A826-0E7F-4453-ADD7-95842C090B52}" type="parTrans" cxnId="{5A8E02FD-C03E-4C6D-97EE-4A9F5EA00876}">
      <dgm:prSet/>
      <dgm:spPr/>
      <dgm:t>
        <a:bodyPr/>
        <a:lstStyle/>
        <a:p>
          <a:endParaRPr lang="en-IN"/>
        </a:p>
      </dgm:t>
    </dgm:pt>
    <dgm:pt modelId="{0C537150-C019-4101-BBCE-0DFC5240A124}" type="sibTrans" cxnId="{5A8E02FD-C03E-4C6D-97EE-4A9F5EA00876}">
      <dgm:prSet/>
      <dgm:spPr/>
      <dgm:t>
        <a:bodyPr/>
        <a:lstStyle/>
        <a:p>
          <a:endParaRPr lang="en-IN"/>
        </a:p>
      </dgm:t>
    </dgm:pt>
    <dgm:pt modelId="{DE9C6E63-0C6D-46AD-8E1B-5FEBD482052E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Accountant</a:t>
          </a:r>
        </a:p>
      </dgm:t>
    </dgm:pt>
    <dgm:pt modelId="{DFBEF951-129B-404B-8647-ADB71F121256}" type="parTrans" cxnId="{EB7AC51F-5692-4F16-961D-945ADDC86595}">
      <dgm:prSet/>
      <dgm:spPr/>
      <dgm:t>
        <a:bodyPr/>
        <a:lstStyle/>
        <a:p>
          <a:endParaRPr lang="en-IN"/>
        </a:p>
      </dgm:t>
    </dgm:pt>
    <dgm:pt modelId="{2520AFE9-C841-4A88-A76D-51DDC2213CFD}" type="sibTrans" cxnId="{EB7AC51F-5692-4F16-961D-945ADDC86595}">
      <dgm:prSet/>
      <dgm:spPr/>
      <dgm:t>
        <a:bodyPr/>
        <a:lstStyle/>
        <a:p>
          <a:endParaRPr lang="en-IN"/>
        </a:p>
      </dgm:t>
    </dgm:pt>
    <dgm:pt modelId="{F018854C-3772-402E-9C4D-A498690B5A5E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Cashier </a:t>
          </a:r>
        </a:p>
      </dgm:t>
    </dgm:pt>
    <dgm:pt modelId="{EF7BB01E-949D-4804-A08D-8C89254AE96E}" type="parTrans" cxnId="{A1E2DB68-1E39-4DA6-BFF9-C44395FF9155}">
      <dgm:prSet/>
      <dgm:spPr/>
      <dgm:t>
        <a:bodyPr/>
        <a:lstStyle/>
        <a:p>
          <a:endParaRPr lang="en-IN"/>
        </a:p>
      </dgm:t>
    </dgm:pt>
    <dgm:pt modelId="{29384C55-DBC9-46DD-BB19-E22C939620AD}" type="sibTrans" cxnId="{A1E2DB68-1E39-4DA6-BFF9-C44395FF9155}">
      <dgm:prSet/>
      <dgm:spPr/>
      <dgm:t>
        <a:bodyPr/>
        <a:lstStyle/>
        <a:p>
          <a:endParaRPr lang="en-IN"/>
        </a:p>
      </dgm:t>
    </dgm:pt>
    <dgm:pt modelId="{8E8E3FC8-7F1D-4F6E-9F95-2EC8E6E0BE3F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Salesman</a:t>
          </a:r>
        </a:p>
      </dgm:t>
    </dgm:pt>
    <dgm:pt modelId="{31505103-FC28-47E7-BF26-ABAC5D73156D}" type="parTrans" cxnId="{4FD34D9E-0A0C-4A2B-8FD8-5C1C42B8AD1E}">
      <dgm:prSet/>
      <dgm:spPr/>
      <dgm:t>
        <a:bodyPr/>
        <a:lstStyle/>
        <a:p>
          <a:endParaRPr lang="en-IN"/>
        </a:p>
      </dgm:t>
    </dgm:pt>
    <dgm:pt modelId="{92CA1AE4-C3CB-4B41-A714-359A02734F3B}" type="sibTrans" cxnId="{4FD34D9E-0A0C-4A2B-8FD8-5C1C42B8AD1E}">
      <dgm:prSet/>
      <dgm:spPr/>
      <dgm:t>
        <a:bodyPr/>
        <a:lstStyle/>
        <a:p>
          <a:endParaRPr lang="en-IN"/>
        </a:p>
      </dgm:t>
    </dgm:pt>
    <dgm:pt modelId="{4EA11834-0F11-47C8-AC0D-F28E2E82381D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IN" dirty="0"/>
            <a:t>Labour</a:t>
          </a:r>
        </a:p>
      </dgm:t>
    </dgm:pt>
    <dgm:pt modelId="{407E42F5-752E-43C4-9BB4-E71F6692107A}" type="sibTrans" cxnId="{75F349AF-697F-4DB6-ADC1-14733ADDBB41}">
      <dgm:prSet/>
      <dgm:spPr/>
      <dgm:t>
        <a:bodyPr/>
        <a:lstStyle/>
        <a:p>
          <a:endParaRPr lang="en-IN"/>
        </a:p>
      </dgm:t>
    </dgm:pt>
    <dgm:pt modelId="{B7B04CB7-8EDF-411F-B135-C8806C24A063}" type="parTrans" cxnId="{75F349AF-697F-4DB6-ADC1-14733ADDBB41}">
      <dgm:prSet/>
      <dgm:spPr/>
      <dgm:t>
        <a:bodyPr/>
        <a:lstStyle/>
        <a:p>
          <a:endParaRPr lang="en-IN"/>
        </a:p>
      </dgm:t>
    </dgm:pt>
    <dgm:pt modelId="{BF12A07C-12D0-4EA5-B184-DB06D3C06078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/>
            <a:t>Customer Service</a:t>
          </a:r>
        </a:p>
      </dgm:t>
    </dgm:pt>
    <dgm:pt modelId="{8C7A7E17-5B24-43D4-A2C8-8183AC5D434C}" type="parTrans" cxnId="{0C893430-3F0A-420A-B487-84E02EACE3C8}">
      <dgm:prSet/>
      <dgm:spPr/>
      <dgm:t>
        <a:bodyPr/>
        <a:lstStyle/>
        <a:p>
          <a:endParaRPr lang="en-IN"/>
        </a:p>
      </dgm:t>
    </dgm:pt>
    <dgm:pt modelId="{BCCF6A01-1DA9-4E90-A3E1-83726A26E687}" type="sibTrans" cxnId="{0C893430-3F0A-420A-B487-84E02EACE3C8}">
      <dgm:prSet/>
      <dgm:spPr/>
      <dgm:t>
        <a:bodyPr/>
        <a:lstStyle/>
        <a:p>
          <a:endParaRPr lang="en-IN"/>
        </a:p>
      </dgm:t>
    </dgm:pt>
    <dgm:pt modelId="{B20DBAAD-D406-4F29-87AB-FC591EDE2CDD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Salesman</a:t>
          </a:r>
        </a:p>
      </dgm:t>
    </dgm:pt>
    <dgm:pt modelId="{80947D95-74EC-493B-A90B-34FC9DA0BD22}" type="parTrans" cxnId="{8BA9A56A-B938-4D64-8860-A66C1694EB0C}">
      <dgm:prSet/>
      <dgm:spPr/>
      <dgm:t>
        <a:bodyPr/>
        <a:lstStyle/>
        <a:p>
          <a:endParaRPr lang="en-IN"/>
        </a:p>
      </dgm:t>
    </dgm:pt>
    <dgm:pt modelId="{8092DD20-8A39-41B7-813C-40019FB5C4B0}" type="sibTrans" cxnId="{8BA9A56A-B938-4D64-8860-A66C1694EB0C}">
      <dgm:prSet/>
      <dgm:spPr/>
      <dgm:t>
        <a:bodyPr/>
        <a:lstStyle/>
        <a:p>
          <a:endParaRPr lang="en-IN"/>
        </a:p>
      </dgm:t>
    </dgm:pt>
    <dgm:pt modelId="{43B28857-71FE-4989-B9E2-1DB1FF5F89C3}" type="pres">
      <dgm:prSet presAssocID="{E1C54B3F-8970-40C4-8BA6-E62C47109D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0C1183-0351-4F5A-A37E-32939C478311}" type="pres">
      <dgm:prSet presAssocID="{5F7C10DC-3E3B-4DB3-8251-B3AB260E9EA6}" presName="root1" presStyleCnt="0"/>
      <dgm:spPr/>
    </dgm:pt>
    <dgm:pt modelId="{2822E314-3B7D-428F-82AA-051583DDF686}" type="pres">
      <dgm:prSet presAssocID="{5F7C10DC-3E3B-4DB3-8251-B3AB260E9EA6}" presName="LevelOneTextNode" presStyleLbl="node0" presStyleIdx="0" presStyleCnt="1" custLinFactNeighborX="1918" custLinFactNeighborY="-1673">
        <dgm:presLayoutVars>
          <dgm:chPref val="3"/>
        </dgm:presLayoutVars>
      </dgm:prSet>
      <dgm:spPr/>
    </dgm:pt>
    <dgm:pt modelId="{2EF4530D-4F48-4C95-B569-7522EF9372AB}" type="pres">
      <dgm:prSet presAssocID="{5F7C10DC-3E3B-4DB3-8251-B3AB260E9EA6}" presName="level2hierChild" presStyleCnt="0"/>
      <dgm:spPr/>
    </dgm:pt>
    <dgm:pt modelId="{F46C23F9-E8ED-4B93-9868-1D3261BF6B1F}" type="pres">
      <dgm:prSet presAssocID="{8A04D860-DBFA-4487-A2E1-B5A12E47C0DB}" presName="conn2-1" presStyleLbl="parChTrans1D2" presStyleIdx="0" presStyleCnt="3"/>
      <dgm:spPr/>
    </dgm:pt>
    <dgm:pt modelId="{C10276C3-03AB-4F41-8789-8BAA643B2C01}" type="pres">
      <dgm:prSet presAssocID="{8A04D860-DBFA-4487-A2E1-B5A12E47C0DB}" presName="connTx" presStyleLbl="parChTrans1D2" presStyleIdx="0" presStyleCnt="3"/>
      <dgm:spPr/>
    </dgm:pt>
    <dgm:pt modelId="{CCAB9389-5F88-4052-B2F5-7A5EBB703B09}" type="pres">
      <dgm:prSet presAssocID="{CE234F42-9727-442B-98FF-621DB23F513D}" presName="root2" presStyleCnt="0"/>
      <dgm:spPr/>
    </dgm:pt>
    <dgm:pt modelId="{FABEBA02-0E13-4F2C-8B54-BC947F6BA5B3}" type="pres">
      <dgm:prSet presAssocID="{CE234F42-9727-442B-98FF-621DB23F513D}" presName="LevelTwoTextNode" presStyleLbl="node2" presStyleIdx="0" presStyleCnt="3" custLinFactNeighborX="585" custLinFactNeighborY="-8805">
        <dgm:presLayoutVars>
          <dgm:chPref val="3"/>
        </dgm:presLayoutVars>
      </dgm:prSet>
      <dgm:spPr/>
    </dgm:pt>
    <dgm:pt modelId="{D45C1703-B867-4402-8938-CF221C23B518}" type="pres">
      <dgm:prSet presAssocID="{CE234F42-9727-442B-98FF-621DB23F513D}" presName="level3hierChild" presStyleCnt="0"/>
      <dgm:spPr/>
    </dgm:pt>
    <dgm:pt modelId="{FA8298CA-E0BF-439A-AC05-BCEE9217488C}" type="pres">
      <dgm:prSet presAssocID="{8C48A4CE-F73E-471F-9203-D338F4E25CDA}" presName="conn2-1" presStyleLbl="parChTrans1D3" presStyleIdx="0" presStyleCnt="7"/>
      <dgm:spPr/>
    </dgm:pt>
    <dgm:pt modelId="{7C7206C7-2527-4E2A-87AC-84CE66EB6615}" type="pres">
      <dgm:prSet presAssocID="{8C48A4CE-F73E-471F-9203-D338F4E25CDA}" presName="connTx" presStyleLbl="parChTrans1D3" presStyleIdx="0" presStyleCnt="7"/>
      <dgm:spPr/>
    </dgm:pt>
    <dgm:pt modelId="{18A48ABB-201A-41B8-87E9-24F8490BF331}" type="pres">
      <dgm:prSet presAssocID="{A71D7B47-52E4-4B6D-9586-DEB7AE869E75}" presName="root2" presStyleCnt="0"/>
      <dgm:spPr/>
    </dgm:pt>
    <dgm:pt modelId="{6B359214-6C24-4F46-B706-3DAF5009A1B3}" type="pres">
      <dgm:prSet presAssocID="{A71D7B47-52E4-4B6D-9586-DEB7AE869E75}" presName="LevelTwoTextNode" presStyleLbl="asst2" presStyleIdx="0" presStyleCnt="8" custLinFactNeighborX="1831" custLinFactNeighborY="-2367">
        <dgm:presLayoutVars>
          <dgm:chPref val="3"/>
        </dgm:presLayoutVars>
      </dgm:prSet>
      <dgm:spPr/>
    </dgm:pt>
    <dgm:pt modelId="{4E0CD2C2-FDC6-4B83-961F-72564A709D92}" type="pres">
      <dgm:prSet presAssocID="{A71D7B47-52E4-4B6D-9586-DEB7AE869E75}" presName="level3hierChild" presStyleCnt="0"/>
      <dgm:spPr/>
    </dgm:pt>
    <dgm:pt modelId="{B9B07E4E-6F94-4402-BBEB-997C203DFBDD}" type="pres">
      <dgm:prSet presAssocID="{DFBEF951-129B-404B-8647-ADB71F121256}" presName="conn2-1" presStyleLbl="parChTrans1D4" presStyleIdx="0" presStyleCnt="12"/>
      <dgm:spPr/>
    </dgm:pt>
    <dgm:pt modelId="{3B94C987-7AF6-4C56-B9FB-E88AEA0797FB}" type="pres">
      <dgm:prSet presAssocID="{DFBEF951-129B-404B-8647-ADB71F121256}" presName="connTx" presStyleLbl="parChTrans1D4" presStyleIdx="0" presStyleCnt="12"/>
      <dgm:spPr/>
    </dgm:pt>
    <dgm:pt modelId="{4A416325-F050-4A8A-9171-FF56EA98B309}" type="pres">
      <dgm:prSet presAssocID="{DE9C6E63-0C6D-46AD-8E1B-5FEBD482052E}" presName="root2" presStyleCnt="0"/>
      <dgm:spPr/>
    </dgm:pt>
    <dgm:pt modelId="{8AA104AA-1037-4FA3-BC51-9530BD287FD7}" type="pres">
      <dgm:prSet presAssocID="{DE9C6E63-0C6D-46AD-8E1B-5FEBD482052E}" presName="LevelTwoTextNode" presStyleLbl="node4" presStyleIdx="0" presStyleCnt="9" custLinFactNeighborX="355" custLinFactNeighborY="-2367">
        <dgm:presLayoutVars>
          <dgm:chPref val="3"/>
        </dgm:presLayoutVars>
      </dgm:prSet>
      <dgm:spPr/>
    </dgm:pt>
    <dgm:pt modelId="{55436666-B368-4206-A871-07F968E92FA1}" type="pres">
      <dgm:prSet presAssocID="{DE9C6E63-0C6D-46AD-8E1B-5FEBD482052E}" presName="level3hierChild" presStyleCnt="0"/>
      <dgm:spPr/>
    </dgm:pt>
    <dgm:pt modelId="{87406C67-EFEF-4810-BB54-F302BD5C1081}" type="pres">
      <dgm:prSet presAssocID="{EF7BB01E-949D-4804-A08D-8C89254AE96E}" presName="conn2-1" presStyleLbl="parChTrans1D4" presStyleIdx="1" presStyleCnt="12"/>
      <dgm:spPr/>
    </dgm:pt>
    <dgm:pt modelId="{8191225E-D52A-4203-9264-280FFFC8A897}" type="pres">
      <dgm:prSet presAssocID="{EF7BB01E-949D-4804-A08D-8C89254AE96E}" presName="connTx" presStyleLbl="parChTrans1D4" presStyleIdx="1" presStyleCnt="12"/>
      <dgm:spPr/>
    </dgm:pt>
    <dgm:pt modelId="{39EEE76C-D68E-44F6-9EC6-82E8FC42F35C}" type="pres">
      <dgm:prSet presAssocID="{F018854C-3772-402E-9C4D-A498690B5A5E}" presName="root2" presStyleCnt="0"/>
      <dgm:spPr/>
    </dgm:pt>
    <dgm:pt modelId="{D313BB99-65C8-44A1-B038-1DE1C6DA528F}" type="pres">
      <dgm:prSet presAssocID="{F018854C-3772-402E-9C4D-A498690B5A5E}" presName="LevelTwoTextNode" presStyleLbl="node4" presStyleIdx="1" presStyleCnt="9" custLinFactNeighborX="42" custLinFactNeighborY="-2367">
        <dgm:presLayoutVars>
          <dgm:chPref val="3"/>
        </dgm:presLayoutVars>
      </dgm:prSet>
      <dgm:spPr/>
    </dgm:pt>
    <dgm:pt modelId="{DB57B788-834E-4DDB-AED6-BC43817533A4}" type="pres">
      <dgm:prSet presAssocID="{F018854C-3772-402E-9C4D-A498690B5A5E}" presName="level3hierChild" presStyleCnt="0"/>
      <dgm:spPr/>
    </dgm:pt>
    <dgm:pt modelId="{B14E88C9-1DF7-44C5-8137-C62B47EE6154}" type="pres">
      <dgm:prSet presAssocID="{31505103-FC28-47E7-BF26-ABAC5D73156D}" presName="conn2-1" presStyleLbl="parChTrans1D4" presStyleIdx="2" presStyleCnt="12"/>
      <dgm:spPr/>
    </dgm:pt>
    <dgm:pt modelId="{39A848AE-5D1B-4751-9F96-B19D259A571C}" type="pres">
      <dgm:prSet presAssocID="{31505103-FC28-47E7-BF26-ABAC5D73156D}" presName="connTx" presStyleLbl="parChTrans1D4" presStyleIdx="2" presStyleCnt="12"/>
      <dgm:spPr/>
    </dgm:pt>
    <dgm:pt modelId="{F028C3A2-0882-4734-BBA7-101D0A40BD35}" type="pres">
      <dgm:prSet presAssocID="{8E8E3FC8-7F1D-4F6E-9F95-2EC8E6E0BE3F}" presName="root2" presStyleCnt="0"/>
      <dgm:spPr/>
    </dgm:pt>
    <dgm:pt modelId="{557143C7-E162-4672-B23E-B09DE0B3AAC6}" type="pres">
      <dgm:prSet presAssocID="{8E8E3FC8-7F1D-4F6E-9F95-2EC8E6E0BE3F}" presName="LevelTwoTextNode" presStyleLbl="node4" presStyleIdx="2" presStyleCnt="9" custLinFactNeighborX="42" custLinFactNeighborY="-2367">
        <dgm:presLayoutVars>
          <dgm:chPref val="3"/>
        </dgm:presLayoutVars>
      </dgm:prSet>
      <dgm:spPr/>
    </dgm:pt>
    <dgm:pt modelId="{A91F93A7-2559-4A43-8260-13708F1FA43B}" type="pres">
      <dgm:prSet presAssocID="{8E8E3FC8-7F1D-4F6E-9F95-2EC8E6E0BE3F}" presName="level3hierChild" presStyleCnt="0"/>
      <dgm:spPr/>
    </dgm:pt>
    <dgm:pt modelId="{290B04B2-E742-4174-B7C0-78B47C970454}" type="pres">
      <dgm:prSet presAssocID="{8C7A7E17-5B24-43D4-A2C8-8183AC5D434C}" presName="conn2-1" presStyleLbl="parChTrans1D4" presStyleIdx="3" presStyleCnt="12"/>
      <dgm:spPr/>
    </dgm:pt>
    <dgm:pt modelId="{4B4C7F2F-AEDE-4C7C-85D5-A9F4D4F35900}" type="pres">
      <dgm:prSet presAssocID="{8C7A7E17-5B24-43D4-A2C8-8183AC5D434C}" presName="connTx" presStyleLbl="parChTrans1D4" presStyleIdx="3" presStyleCnt="12"/>
      <dgm:spPr/>
    </dgm:pt>
    <dgm:pt modelId="{6C2713DB-5AFA-4F4A-97A5-1148D709E5E3}" type="pres">
      <dgm:prSet presAssocID="{BF12A07C-12D0-4EA5-B184-DB06D3C06078}" presName="root2" presStyleCnt="0"/>
      <dgm:spPr/>
    </dgm:pt>
    <dgm:pt modelId="{9560A258-C38E-41F8-85A3-64B4AE0BC378}" type="pres">
      <dgm:prSet presAssocID="{BF12A07C-12D0-4EA5-B184-DB06D3C06078}" presName="LevelTwoTextNode" presStyleLbl="node4" presStyleIdx="3" presStyleCnt="9">
        <dgm:presLayoutVars>
          <dgm:chPref val="3"/>
        </dgm:presLayoutVars>
      </dgm:prSet>
      <dgm:spPr/>
    </dgm:pt>
    <dgm:pt modelId="{FD77E7B2-8F3D-4DCC-827F-6E7037F24803}" type="pres">
      <dgm:prSet presAssocID="{BF12A07C-12D0-4EA5-B184-DB06D3C06078}" presName="level3hierChild" presStyleCnt="0"/>
      <dgm:spPr/>
    </dgm:pt>
    <dgm:pt modelId="{612CAC8B-E91A-4150-B74C-47247030EF4F}" type="pres">
      <dgm:prSet presAssocID="{80947D95-74EC-493B-A90B-34FC9DA0BD22}" presName="conn2-1" presStyleLbl="parChTrans1D4" presStyleIdx="4" presStyleCnt="12"/>
      <dgm:spPr/>
    </dgm:pt>
    <dgm:pt modelId="{F1390492-49A9-419B-8E3D-6E7C05C4D68D}" type="pres">
      <dgm:prSet presAssocID="{80947D95-74EC-493B-A90B-34FC9DA0BD22}" presName="connTx" presStyleLbl="parChTrans1D4" presStyleIdx="4" presStyleCnt="12"/>
      <dgm:spPr/>
    </dgm:pt>
    <dgm:pt modelId="{370A9AFC-59CA-4CC9-A3F5-86CA8555EDEB}" type="pres">
      <dgm:prSet presAssocID="{B20DBAAD-D406-4F29-87AB-FC591EDE2CDD}" presName="root2" presStyleCnt="0"/>
      <dgm:spPr/>
    </dgm:pt>
    <dgm:pt modelId="{2E624E89-87DA-421B-B248-424C44DD1850}" type="pres">
      <dgm:prSet presAssocID="{B20DBAAD-D406-4F29-87AB-FC591EDE2CDD}" presName="LevelTwoTextNode" presStyleLbl="node4" presStyleIdx="4" presStyleCnt="9">
        <dgm:presLayoutVars>
          <dgm:chPref val="3"/>
        </dgm:presLayoutVars>
      </dgm:prSet>
      <dgm:spPr/>
    </dgm:pt>
    <dgm:pt modelId="{3458DB90-A1C5-46FD-BF97-E34AF284C967}" type="pres">
      <dgm:prSet presAssocID="{B20DBAAD-D406-4F29-87AB-FC591EDE2CDD}" presName="level3hierChild" presStyleCnt="0"/>
      <dgm:spPr/>
    </dgm:pt>
    <dgm:pt modelId="{FC976DC6-DE4E-47CF-A82A-2ECBE97EC10A}" type="pres">
      <dgm:prSet presAssocID="{D08915FE-748E-4F38-A9A9-A8530C3225E2}" presName="conn2-1" presStyleLbl="parChTrans1D3" presStyleIdx="1" presStyleCnt="7"/>
      <dgm:spPr/>
    </dgm:pt>
    <dgm:pt modelId="{6F72335A-E07F-4E8A-B86B-516B76A5531C}" type="pres">
      <dgm:prSet presAssocID="{D08915FE-748E-4F38-A9A9-A8530C3225E2}" presName="connTx" presStyleLbl="parChTrans1D3" presStyleIdx="1" presStyleCnt="7"/>
      <dgm:spPr/>
    </dgm:pt>
    <dgm:pt modelId="{2D0A7F7B-02A7-410D-A463-D247FB00A5B0}" type="pres">
      <dgm:prSet presAssocID="{A16AB56D-8B06-41F3-81A6-C4EE0B555B6C}" presName="root2" presStyleCnt="0"/>
      <dgm:spPr/>
    </dgm:pt>
    <dgm:pt modelId="{15D35153-9C7E-428D-85B5-0882C82807E8}" type="pres">
      <dgm:prSet presAssocID="{A16AB56D-8B06-41F3-81A6-C4EE0B555B6C}" presName="LevelTwoTextNode" presStyleLbl="asst2" presStyleIdx="1" presStyleCnt="8" custLinFactNeighborX="2505" custLinFactNeighborY="-2107">
        <dgm:presLayoutVars>
          <dgm:chPref val="3"/>
        </dgm:presLayoutVars>
      </dgm:prSet>
      <dgm:spPr/>
    </dgm:pt>
    <dgm:pt modelId="{510BB49E-DEE4-4F61-92E4-8389A0E79320}" type="pres">
      <dgm:prSet presAssocID="{A16AB56D-8B06-41F3-81A6-C4EE0B555B6C}" presName="level3hierChild" presStyleCnt="0"/>
      <dgm:spPr/>
    </dgm:pt>
    <dgm:pt modelId="{E7D801A4-44A2-41D5-99CF-2662A8C0BF4D}" type="pres">
      <dgm:prSet presAssocID="{E4ED9581-A498-4766-9692-1A6B87539A4A}" presName="conn2-1" presStyleLbl="parChTrans1D4" presStyleIdx="5" presStyleCnt="12"/>
      <dgm:spPr/>
    </dgm:pt>
    <dgm:pt modelId="{ABBC03A7-C67A-4911-82C4-7A9F4745B404}" type="pres">
      <dgm:prSet presAssocID="{E4ED9581-A498-4766-9692-1A6B87539A4A}" presName="connTx" presStyleLbl="parChTrans1D4" presStyleIdx="5" presStyleCnt="12"/>
      <dgm:spPr/>
    </dgm:pt>
    <dgm:pt modelId="{49CDB6DF-97FD-4364-A4B6-B488B1DAC68F}" type="pres">
      <dgm:prSet presAssocID="{C6930F8B-B694-41B1-90D4-0BC3CBCD97EE}" presName="root2" presStyleCnt="0"/>
      <dgm:spPr/>
    </dgm:pt>
    <dgm:pt modelId="{BF6E2ACA-BC12-4A6F-8B9D-0EAD8145D0DD}" type="pres">
      <dgm:prSet presAssocID="{C6930F8B-B694-41B1-90D4-0BC3CBCD97EE}" presName="LevelTwoTextNode" presStyleLbl="node4" presStyleIdx="5" presStyleCnt="9" custLinFactNeighborX="42" custLinFactNeighborY="-2367">
        <dgm:presLayoutVars>
          <dgm:chPref val="3"/>
        </dgm:presLayoutVars>
      </dgm:prSet>
      <dgm:spPr/>
    </dgm:pt>
    <dgm:pt modelId="{A43425C3-7117-4827-B1B6-E4CEDCF15B23}" type="pres">
      <dgm:prSet presAssocID="{C6930F8B-B694-41B1-90D4-0BC3CBCD97EE}" presName="level3hierChild" presStyleCnt="0"/>
      <dgm:spPr/>
    </dgm:pt>
    <dgm:pt modelId="{2BA39344-788D-44BD-9150-2EC86EFFBDE3}" type="pres">
      <dgm:prSet presAssocID="{F721CBCE-09E1-446C-85AC-69E1DD91E2E4}" presName="conn2-1" presStyleLbl="parChTrans1D4" presStyleIdx="6" presStyleCnt="12"/>
      <dgm:spPr/>
    </dgm:pt>
    <dgm:pt modelId="{BD8114CA-E4AB-4884-BBDB-3D2F36188E6E}" type="pres">
      <dgm:prSet presAssocID="{F721CBCE-09E1-446C-85AC-69E1DD91E2E4}" presName="connTx" presStyleLbl="parChTrans1D4" presStyleIdx="6" presStyleCnt="12"/>
      <dgm:spPr/>
    </dgm:pt>
    <dgm:pt modelId="{BA42504E-A5BC-4852-8E46-A691231FEDEB}" type="pres">
      <dgm:prSet presAssocID="{04D85B18-8F51-4724-8565-F8F573978C45}" presName="root2" presStyleCnt="0"/>
      <dgm:spPr/>
    </dgm:pt>
    <dgm:pt modelId="{07EA9956-467D-4C8C-AB47-31561B7A41B5}" type="pres">
      <dgm:prSet presAssocID="{04D85B18-8F51-4724-8565-F8F573978C45}" presName="LevelTwoTextNode" presStyleLbl="asst4" presStyleIdx="0" presStyleCnt="2" custLinFactNeighborX="42" custLinFactNeighborY="-2367">
        <dgm:presLayoutVars>
          <dgm:chPref val="3"/>
        </dgm:presLayoutVars>
      </dgm:prSet>
      <dgm:spPr/>
    </dgm:pt>
    <dgm:pt modelId="{4CAB440E-99A9-42F4-8640-1112B24C30E6}" type="pres">
      <dgm:prSet presAssocID="{04D85B18-8F51-4724-8565-F8F573978C45}" presName="level3hierChild" presStyleCnt="0"/>
      <dgm:spPr/>
    </dgm:pt>
    <dgm:pt modelId="{0D657A70-7ED5-48C5-B7D7-5369D35C83CB}" type="pres">
      <dgm:prSet presAssocID="{13E4A826-0E7F-4453-ADD7-95842C090B52}" presName="conn2-1" presStyleLbl="parChTrans1D4" presStyleIdx="7" presStyleCnt="12"/>
      <dgm:spPr/>
    </dgm:pt>
    <dgm:pt modelId="{68EA1A60-F208-48A0-8F18-6DCC3F4C8C46}" type="pres">
      <dgm:prSet presAssocID="{13E4A826-0E7F-4453-ADD7-95842C090B52}" presName="connTx" presStyleLbl="parChTrans1D4" presStyleIdx="7" presStyleCnt="12"/>
      <dgm:spPr/>
    </dgm:pt>
    <dgm:pt modelId="{887C0DED-7627-41A3-97AD-0055E0A76793}" type="pres">
      <dgm:prSet presAssocID="{78EE5831-0DCC-4EC6-8800-572CC44DABD8}" presName="root2" presStyleCnt="0"/>
      <dgm:spPr/>
    </dgm:pt>
    <dgm:pt modelId="{AA2E0665-3227-460D-8FDA-324157E2D14A}" type="pres">
      <dgm:prSet presAssocID="{78EE5831-0DCC-4EC6-8800-572CC44DABD8}" presName="LevelTwoTextNode" presStyleLbl="asst4" presStyleIdx="1" presStyleCnt="2" custLinFactNeighborX="42" custLinFactNeighborY="-2367">
        <dgm:presLayoutVars>
          <dgm:chPref val="3"/>
        </dgm:presLayoutVars>
      </dgm:prSet>
      <dgm:spPr/>
    </dgm:pt>
    <dgm:pt modelId="{BBF8D762-8130-4340-A026-9CE2C86EF4CF}" type="pres">
      <dgm:prSet presAssocID="{78EE5831-0DCC-4EC6-8800-572CC44DABD8}" presName="level3hierChild" presStyleCnt="0"/>
      <dgm:spPr/>
    </dgm:pt>
    <dgm:pt modelId="{EC83F2BB-50EC-47EA-9F3B-9D457B2E9C70}" type="pres">
      <dgm:prSet presAssocID="{6599B4C9-4E09-4F97-B137-1B40D8173794}" presName="conn2-1" presStyleLbl="parChTrans1D2" presStyleIdx="1" presStyleCnt="3"/>
      <dgm:spPr/>
    </dgm:pt>
    <dgm:pt modelId="{48278F9E-480F-4A51-BADD-ED02FDDD17E6}" type="pres">
      <dgm:prSet presAssocID="{6599B4C9-4E09-4F97-B137-1B40D8173794}" presName="connTx" presStyleLbl="parChTrans1D2" presStyleIdx="1" presStyleCnt="3"/>
      <dgm:spPr/>
    </dgm:pt>
    <dgm:pt modelId="{FE042410-9203-4698-9DCD-D07C240B6CFE}" type="pres">
      <dgm:prSet presAssocID="{DCFE6839-6DE9-4637-8F20-1E183462507C}" presName="root2" presStyleCnt="0"/>
      <dgm:spPr/>
    </dgm:pt>
    <dgm:pt modelId="{E836BF7D-FB90-44AB-8189-CE23DA3A4FA6}" type="pres">
      <dgm:prSet presAssocID="{DCFE6839-6DE9-4637-8F20-1E183462507C}" presName="LevelTwoTextNode" presStyleLbl="node2" presStyleIdx="1" presStyleCnt="3" custLinFactNeighborX="585" custLinFactNeighborY="-8805">
        <dgm:presLayoutVars>
          <dgm:chPref val="3"/>
        </dgm:presLayoutVars>
      </dgm:prSet>
      <dgm:spPr/>
    </dgm:pt>
    <dgm:pt modelId="{1E7F9B4D-1B62-4C68-98FD-B9D515BA74B0}" type="pres">
      <dgm:prSet presAssocID="{DCFE6839-6DE9-4637-8F20-1E183462507C}" presName="level3hierChild" presStyleCnt="0"/>
      <dgm:spPr/>
    </dgm:pt>
    <dgm:pt modelId="{1171A235-B6C9-4B2F-9E56-CD3D1A9DD3A1}" type="pres">
      <dgm:prSet presAssocID="{A652E2C1-4CC2-4D13-B1BC-DD7A2BA0E9E6}" presName="conn2-1" presStyleLbl="parChTrans1D3" presStyleIdx="2" presStyleCnt="7"/>
      <dgm:spPr/>
    </dgm:pt>
    <dgm:pt modelId="{9FCF0F80-132B-47B5-B516-E3CDD84684FD}" type="pres">
      <dgm:prSet presAssocID="{A652E2C1-4CC2-4D13-B1BC-DD7A2BA0E9E6}" presName="connTx" presStyleLbl="parChTrans1D3" presStyleIdx="2" presStyleCnt="7"/>
      <dgm:spPr/>
    </dgm:pt>
    <dgm:pt modelId="{78DFF9D4-89BA-4CEC-A86E-8B427CBB9CE3}" type="pres">
      <dgm:prSet presAssocID="{E2E02788-A513-4087-A02B-F99CCAFE0EBD}" presName="root2" presStyleCnt="0"/>
      <dgm:spPr/>
    </dgm:pt>
    <dgm:pt modelId="{EB3BF529-4C25-412D-AC57-3997A7CE4C99}" type="pres">
      <dgm:prSet presAssocID="{E2E02788-A513-4087-A02B-F99CCAFE0EBD}" presName="LevelTwoTextNode" presStyleLbl="asst2" presStyleIdx="2" presStyleCnt="8" custLinFactNeighborX="1259" custLinFactNeighborY="-8805">
        <dgm:presLayoutVars>
          <dgm:chPref val="3"/>
        </dgm:presLayoutVars>
      </dgm:prSet>
      <dgm:spPr/>
    </dgm:pt>
    <dgm:pt modelId="{33B67327-36B9-4313-8339-40B964F78640}" type="pres">
      <dgm:prSet presAssocID="{E2E02788-A513-4087-A02B-F99CCAFE0EBD}" presName="level3hierChild" presStyleCnt="0"/>
      <dgm:spPr/>
    </dgm:pt>
    <dgm:pt modelId="{63906541-98DA-47C6-AABB-5771024A5AA7}" type="pres">
      <dgm:prSet presAssocID="{21A746EC-1348-496D-B3A5-395CC3699D29}" presName="conn2-1" presStyleLbl="parChTrans1D3" presStyleIdx="3" presStyleCnt="7"/>
      <dgm:spPr/>
    </dgm:pt>
    <dgm:pt modelId="{9B715A57-DDAB-4B51-847A-F2141318FA1D}" type="pres">
      <dgm:prSet presAssocID="{21A746EC-1348-496D-B3A5-395CC3699D29}" presName="connTx" presStyleLbl="parChTrans1D3" presStyleIdx="3" presStyleCnt="7"/>
      <dgm:spPr/>
    </dgm:pt>
    <dgm:pt modelId="{6F6403B4-E27E-4913-8787-DF90CC82CE59}" type="pres">
      <dgm:prSet presAssocID="{B73E01D9-009B-4A22-AC53-B16432801197}" presName="root2" presStyleCnt="0"/>
      <dgm:spPr/>
    </dgm:pt>
    <dgm:pt modelId="{35FD5C7D-F816-47B9-BCBC-E1A2BE206D92}" type="pres">
      <dgm:prSet presAssocID="{B73E01D9-009B-4A22-AC53-B16432801197}" presName="LevelTwoTextNode" presStyleLbl="asst2" presStyleIdx="3" presStyleCnt="8" custLinFactNeighborX="1259" custLinFactNeighborY="-8805">
        <dgm:presLayoutVars>
          <dgm:chPref val="3"/>
        </dgm:presLayoutVars>
      </dgm:prSet>
      <dgm:spPr/>
    </dgm:pt>
    <dgm:pt modelId="{FE83C2E6-6DF9-48CB-97EC-5DD13F3347F3}" type="pres">
      <dgm:prSet presAssocID="{B73E01D9-009B-4A22-AC53-B16432801197}" presName="level3hierChild" presStyleCnt="0"/>
      <dgm:spPr/>
    </dgm:pt>
    <dgm:pt modelId="{8A89E49B-6B81-48D9-9A9F-0AC024EB6F68}" type="pres">
      <dgm:prSet presAssocID="{62C16844-F2EC-4FF7-939C-6C5D3A463E92}" presName="conn2-1" presStyleLbl="parChTrans1D2" presStyleIdx="2" presStyleCnt="3"/>
      <dgm:spPr/>
    </dgm:pt>
    <dgm:pt modelId="{B16B1BF7-CF7B-4293-8386-647D54437629}" type="pres">
      <dgm:prSet presAssocID="{62C16844-F2EC-4FF7-939C-6C5D3A463E92}" presName="connTx" presStyleLbl="parChTrans1D2" presStyleIdx="2" presStyleCnt="3"/>
      <dgm:spPr/>
    </dgm:pt>
    <dgm:pt modelId="{A5A5B3AE-B983-42C5-B2D2-C77F69CE0893}" type="pres">
      <dgm:prSet presAssocID="{D72D1958-2E66-4117-A7D8-03F285A5F5E0}" presName="root2" presStyleCnt="0"/>
      <dgm:spPr/>
    </dgm:pt>
    <dgm:pt modelId="{6ACB3600-E55F-4EB1-ADCE-30479787AD05}" type="pres">
      <dgm:prSet presAssocID="{D72D1958-2E66-4117-A7D8-03F285A5F5E0}" presName="LevelTwoTextNode" presStyleLbl="node2" presStyleIdx="2" presStyleCnt="3" custLinFactNeighborX="585" custLinFactNeighborY="-8805">
        <dgm:presLayoutVars>
          <dgm:chPref val="3"/>
        </dgm:presLayoutVars>
      </dgm:prSet>
      <dgm:spPr/>
    </dgm:pt>
    <dgm:pt modelId="{EC9F90B3-CDCD-400D-8EBD-28D623A06B93}" type="pres">
      <dgm:prSet presAssocID="{D72D1958-2E66-4117-A7D8-03F285A5F5E0}" presName="level3hierChild" presStyleCnt="0"/>
      <dgm:spPr/>
    </dgm:pt>
    <dgm:pt modelId="{C95D28EE-4BF5-4933-BE4F-93A5E3BC4C5D}" type="pres">
      <dgm:prSet presAssocID="{287A5ECA-8222-46C5-A0EF-0808091554C4}" presName="conn2-1" presStyleLbl="parChTrans1D3" presStyleIdx="4" presStyleCnt="7"/>
      <dgm:spPr/>
    </dgm:pt>
    <dgm:pt modelId="{A235A08C-3204-427A-9BCB-BD89831F304B}" type="pres">
      <dgm:prSet presAssocID="{287A5ECA-8222-46C5-A0EF-0808091554C4}" presName="connTx" presStyleLbl="parChTrans1D3" presStyleIdx="4" presStyleCnt="7"/>
      <dgm:spPr/>
    </dgm:pt>
    <dgm:pt modelId="{8E873625-2B5F-4B8E-AFF0-14C780600E4C}" type="pres">
      <dgm:prSet presAssocID="{79AE6705-CA5A-40B4-94F1-5D1EF8225472}" presName="root2" presStyleCnt="0"/>
      <dgm:spPr/>
    </dgm:pt>
    <dgm:pt modelId="{CC88FF07-1625-4DC9-96BE-0A16B6F99CF2}" type="pres">
      <dgm:prSet presAssocID="{79AE6705-CA5A-40B4-94F1-5D1EF8225472}" presName="LevelTwoTextNode" presStyleLbl="asst2" presStyleIdx="4" presStyleCnt="8" custLinFactNeighborX="1259" custLinFactNeighborY="-8805">
        <dgm:presLayoutVars>
          <dgm:chPref val="3"/>
        </dgm:presLayoutVars>
      </dgm:prSet>
      <dgm:spPr/>
    </dgm:pt>
    <dgm:pt modelId="{6494F129-8B49-422F-A7D2-222FD4E0E21D}" type="pres">
      <dgm:prSet presAssocID="{79AE6705-CA5A-40B4-94F1-5D1EF8225472}" presName="level3hierChild" presStyleCnt="0"/>
      <dgm:spPr/>
    </dgm:pt>
    <dgm:pt modelId="{1471B544-DE57-41B2-8588-F68A5DEA663E}" type="pres">
      <dgm:prSet presAssocID="{2CF9E58B-4812-4D2D-95DD-69EB85B091F0}" presName="conn2-1" presStyleLbl="parChTrans1D4" presStyleIdx="8" presStyleCnt="12"/>
      <dgm:spPr/>
    </dgm:pt>
    <dgm:pt modelId="{07645272-AF55-48AB-AED2-87664F4C9D49}" type="pres">
      <dgm:prSet presAssocID="{2CF9E58B-4812-4D2D-95DD-69EB85B091F0}" presName="connTx" presStyleLbl="parChTrans1D4" presStyleIdx="8" presStyleCnt="12"/>
      <dgm:spPr/>
    </dgm:pt>
    <dgm:pt modelId="{43AD388B-0AB2-4C49-BF72-4777521A2FA8}" type="pres">
      <dgm:prSet presAssocID="{FFDDD79D-EA34-463F-AC23-5E71E5BBBF19}" presName="root2" presStyleCnt="0"/>
      <dgm:spPr/>
    </dgm:pt>
    <dgm:pt modelId="{75617FA5-097A-4EAC-A45B-B1147327ECD2}" type="pres">
      <dgm:prSet presAssocID="{FFDDD79D-EA34-463F-AC23-5E71E5BBBF19}" presName="LevelTwoTextNode" presStyleLbl="asst2" presStyleIdx="5" presStyleCnt="8" custLinFactNeighborX="946" custLinFactNeighborY="-8805">
        <dgm:presLayoutVars>
          <dgm:chPref val="3"/>
        </dgm:presLayoutVars>
      </dgm:prSet>
      <dgm:spPr/>
    </dgm:pt>
    <dgm:pt modelId="{7C06B03E-3D41-4BA6-8387-332B7DC2FF67}" type="pres">
      <dgm:prSet presAssocID="{FFDDD79D-EA34-463F-AC23-5E71E5BBBF19}" presName="level3hierChild" presStyleCnt="0"/>
      <dgm:spPr/>
    </dgm:pt>
    <dgm:pt modelId="{120A3B89-F3C5-4C7C-8B05-CDD855210113}" type="pres">
      <dgm:prSet presAssocID="{DD2BBD10-AA07-46EF-B3B3-EA5B95A958C6}" presName="conn2-1" presStyleLbl="parChTrans1D3" presStyleIdx="5" presStyleCnt="7"/>
      <dgm:spPr/>
    </dgm:pt>
    <dgm:pt modelId="{A87CCBD6-6909-4BFE-94D9-389B504D9DB7}" type="pres">
      <dgm:prSet presAssocID="{DD2BBD10-AA07-46EF-B3B3-EA5B95A958C6}" presName="connTx" presStyleLbl="parChTrans1D3" presStyleIdx="5" presStyleCnt="7"/>
      <dgm:spPr/>
    </dgm:pt>
    <dgm:pt modelId="{EF93FD70-0274-4D67-8B01-70CC838FAE65}" type="pres">
      <dgm:prSet presAssocID="{6B3F671B-BA10-4459-A2A9-FAA7CC9EAC9D}" presName="root2" presStyleCnt="0"/>
      <dgm:spPr/>
    </dgm:pt>
    <dgm:pt modelId="{F48DA50B-83C3-469C-97FC-3BE1C0FF6C84}" type="pres">
      <dgm:prSet presAssocID="{6B3F671B-BA10-4459-A2A9-FAA7CC9EAC9D}" presName="LevelTwoTextNode" presStyleLbl="asst2" presStyleIdx="6" presStyleCnt="8" custLinFactNeighborX="1259" custLinFactNeighborY="-8805">
        <dgm:presLayoutVars>
          <dgm:chPref val="3"/>
        </dgm:presLayoutVars>
      </dgm:prSet>
      <dgm:spPr/>
    </dgm:pt>
    <dgm:pt modelId="{E6C77C35-1D6A-4140-A8F5-B3D9C83730FB}" type="pres">
      <dgm:prSet presAssocID="{6B3F671B-BA10-4459-A2A9-FAA7CC9EAC9D}" presName="level3hierChild" presStyleCnt="0"/>
      <dgm:spPr/>
    </dgm:pt>
    <dgm:pt modelId="{F35ABFF6-04D2-49FC-9475-1EED82AFACE8}" type="pres">
      <dgm:prSet presAssocID="{F18F7291-09D3-4B31-8949-BF0D771ECECB}" presName="conn2-1" presStyleLbl="parChTrans1D4" presStyleIdx="9" presStyleCnt="12"/>
      <dgm:spPr/>
    </dgm:pt>
    <dgm:pt modelId="{E57FFFE4-C562-4A20-93D6-9D35FEB91567}" type="pres">
      <dgm:prSet presAssocID="{F18F7291-09D3-4B31-8949-BF0D771ECECB}" presName="connTx" presStyleLbl="parChTrans1D4" presStyleIdx="9" presStyleCnt="12"/>
      <dgm:spPr/>
    </dgm:pt>
    <dgm:pt modelId="{D4D98EAF-A6BA-4976-8A49-3E54D47ED9FD}" type="pres">
      <dgm:prSet presAssocID="{1793F8B0-265E-4DA8-8771-F30664C6460D}" presName="root2" presStyleCnt="0"/>
      <dgm:spPr/>
    </dgm:pt>
    <dgm:pt modelId="{FA3CA88A-757E-4435-8AA0-734795B66085}" type="pres">
      <dgm:prSet presAssocID="{1793F8B0-265E-4DA8-8771-F30664C6460D}" presName="LevelTwoTextNode" presStyleLbl="node4" presStyleIdx="6" presStyleCnt="9" custLinFactNeighborX="946" custLinFactNeighborY="-8805">
        <dgm:presLayoutVars>
          <dgm:chPref val="3"/>
        </dgm:presLayoutVars>
      </dgm:prSet>
      <dgm:spPr/>
    </dgm:pt>
    <dgm:pt modelId="{958C4FDD-5217-4A9B-91CD-0747595DAFDF}" type="pres">
      <dgm:prSet presAssocID="{1793F8B0-265E-4DA8-8771-F30664C6460D}" presName="level3hierChild" presStyleCnt="0"/>
      <dgm:spPr/>
    </dgm:pt>
    <dgm:pt modelId="{FC60F6EA-4F03-4DE2-B432-0CC27A373A9E}" type="pres">
      <dgm:prSet presAssocID="{6F25C006-B146-43B6-A275-FBE145461178}" presName="conn2-1" presStyleLbl="parChTrans1D3" presStyleIdx="6" presStyleCnt="7"/>
      <dgm:spPr/>
    </dgm:pt>
    <dgm:pt modelId="{8F6D3D8C-6527-4D56-9F34-D9A76AC39883}" type="pres">
      <dgm:prSet presAssocID="{6F25C006-B146-43B6-A275-FBE145461178}" presName="connTx" presStyleLbl="parChTrans1D3" presStyleIdx="6" presStyleCnt="7"/>
      <dgm:spPr/>
    </dgm:pt>
    <dgm:pt modelId="{69228E2D-9627-44C4-A167-D4CF9A08A545}" type="pres">
      <dgm:prSet presAssocID="{7BE036AF-C289-4207-A286-E6B504F18AAE}" presName="root2" presStyleCnt="0"/>
      <dgm:spPr/>
    </dgm:pt>
    <dgm:pt modelId="{6522AE21-3579-417B-BFFA-6F113272AEAA}" type="pres">
      <dgm:prSet presAssocID="{7BE036AF-C289-4207-A286-E6B504F18AAE}" presName="LevelTwoTextNode" presStyleLbl="asst2" presStyleIdx="7" presStyleCnt="8" custLinFactNeighborX="1259" custLinFactNeighborY="-8805">
        <dgm:presLayoutVars>
          <dgm:chPref val="3"/>
        </dgm:presLayoutVars>
      </dgm:prSet>
      <dgm:spPr/>
    </dgm:pt>
    <dgm:pt modelId="{545551E2-1310-4E2E-B5B6-CF51F9D6E1A1}" type="pres">
      <dgm:prSet presAssocID="{7BE036AF-C289-4207-A286-E6B504F18AAE}" presName="level3hierChild" presStyleCnt="0"/>
      <dgm:spPr/>
    </dgm:pt>
    <dgm:pt modelId="{4B369FA9-3B64-44B3-AF12-57AB30DA1787}" type="pres">
      <dgm:prSet presAssocID="{31E52BC4-DCBE-4759-9B20-B09612D8AC8C}" presName="conn2-1" presStyleLbl="parChTrans1D4" presStyleIdx="10" presStyleCnt="12"/>
      <dgm:spPr/>
    </dgm:pt>
    <dgm:pt modelId="{A6F861A5-5C93-4ECB-B208-FA7D4A2C0F30}" type="pres">
      <dgm:prSet presAssocID="{31E52BC4-DCBE-4759-9B20-B09612D8AC8C}" presName="connTx" presStyleLbl="parChTrans1D4" presStyleIdx="10" presStyleCnt="12"/>
      <dgm:spPr/>
    </dgm:pt>
    <dgm:pt modelId="{F3F9E582-65FC-4E98-9ED7-BAB3396731AE}" type="pres">
      <dgm:prSet presAssocID="{DAE1E397-FDCB-460B-BC20-7B0041672937}" presName="root2" presStyleCnt="0"/>
      <dgm:spPr/>
    </dgm:pt>
    <dgm:pt modelId="{78A96EFE-9873-490E-9AC2-BE37142C07FC}" type="pres">
      <dgm:prSet presAssocID="{DAE1E397-FDCB-460B-BC20-7B0041672937}" presName="LevelTwoTextNode" presStyleLbl="node4" presStyleIdx="7" presStyleCnt="9" custLinFactNeighborX="946" custLinFactNeighborY="-8805">
        <dgm:presLayoutVars>
          <dgm:chPref val="3"/>
        </dgm:presLayoutVars>
      </dgm:prSet>
      <dgm:spPr/>
    </dgm:pt>
    <dgm:pt modelId="{8E5556C9-8C69-4FA8-A3BD-E0A19B8EB0E3}" type="pres">
      <dgm:prSet presAssocID="{DAE1E397-FDCB-460B-BC20-7B0041672937}" presName="level3hierChild" presStyleCnt="0"/>
      <dgm:spPr/>
    </dgm:pt>
    <dgm:pt modelId="{53CCCB46-FA1B-4828-85F9-18E6DC61402B}" type="pres">
      <dgm:prSet presAssocID="{B7B04CB7-8EDF-411F-B135-C8806C24A063}" presName="conn2-1" presStyleLbl="parChTrans1D4" presStyleIdx="11" presStyleCnt="12"/>
      <dgm:spPr/>
    </dgm:pt>
    <dgm:pt modelId="{D631F005-77F8-44CC-A706-F4CEB47D0C10}" type="pres">
      <dgm:prSet presAssocID="{B7B04CB7-8EDF-411F-B135-C8806C24A063}" presName="connTx" presStyleLbl="parChTrans1D4" presStyleIdx="11" presStyleCnt="12"/>
      <dgm:spPr/>
    </dgm:pt>
    <dgm:pt modelId="{46B52881-3AEC-46F8-980F-9B9F25EAA42E}" type="pres">
      <dgm:prSet presAssocID="{4EA11834-0F11-47C8-AC0D-F28E2E82381D}" presName="root2" presStyleCnt="0"/>
      <dgm:spPr/>
    </dgm:pt>
    <dgm:pt modelId="{E5994461-B04A-4B76-889F-3DB5379FA30A}" type="pres">
      <dgm:prSet presAssocID="{4EA11834-0F11-47C8-AC0D-F28E2E82381D}" presName="LevelTwoTextNode" presStyleLbl="node4" presStyleIdx="8" presStyleCnt="9" custLinFactNeighborX="84" custLinFactNeighborY="-8805">
        <dgm:presLayoutVars>
          <dgm:chPref val="3"/>
        </dgm:presLayoutVars>
      </dgm:prSet>
      <dgm:spPr/>
    </dgm:pt>
    <dgm:pt modelId="{18A59749-9021-4BC7-98A0-04F6AA7F2EF6}" type="pres">
      <dgm:prSet presAssocID="{4EA11834-0F11-47C8-AC0D-F28E2E82381D}" presName="level3hierChild" presStyleCnt="0"/>
      <dgm:spPr/>
    </dgm:pt>
  </dgm:ptLst>
  <dgm:cxnLst>
    <dgm:cxn modelId="{E0B74505-52DD-4083-B54E-B2915B5AE4E9}" type="presOf" srcId="{B73E01D9-009B-4A22-AC53-B16432801197}" destId="{35FD5C7D-F816-47B9-BCBC-E1A2BE206D92}" srcOrd="0" destOrd="0" presId="urn:microsoft.com/office/officeart/2008/layout/HorizontalMultiLevelHierarchy"/>
    <dgm:cxn modelId="{26BEC70A-0A82-499E-A8DC-4A917D2655A0}" type="presOf" srcId="{E2E02788-A513-4087-A02B-F99CCAFE0EBD}" destId="{EB3BF529-4C25-412D-AC57-3997A7CE4C99}" srcOrd="0" destOrd="0" presId="urn:microsoft.com/office/officeart/2008/layout/HorizontalMultiLevelHierarchy"/>
    <dgm:cxn modelId="{326DDC0D-4508-4B70-BD73-EE2642741AE6}" type="presOf" srcId="{8A04D860-DBFA-4487-A2E1-B5A12E47C0DB}" destId="{F46C23F9-E8ED-4B93-9868-1D3261BF6B1F}" srcOrd="0" destOrd="0" presId="urn:microsoft.com/office/officeart/2008/layout/HorizontalMultiLevelHierarchy"/>
    <dgm:cxn modelId="{644C1214-1C4A-421D-BB4D-7E268015D8A4}" type="presOf" srcId="{F18F7291-09D3-4B31-8949-BF0D771ECECB}" destId="{E57FFFE4-C562-4A20-93D6-9D35FEB91567}" srcOrd="1" destOrd="0" presId="urn:microsoft.com/office/officeart/2008/layout/HorizontalMultiLevelHierarchy"/>
    <dgm:cxn modelId="{88773E14-0975-4DCE-8F93-2A8C32D12B78}" type="presOf" srcId="{80947D95-74EC-493B-A90B-34FC9DA0BD22}" destId="{612CAC8B-E91A-4150-B74C-47247030EF4F}" srcOrd="0" destOrd="0" presId="urn:microsoft.com/office/officeart/2008/layout/HorizontalMultiLevelHierarchy"/>
    <dgm:cxn modelId="{A3369314-6FDE-4154-85BA-DBB9941B5F2B}" type="presOf" srcId="{21A746EC-1348-496D-B3A5-395CC3699D29}" destId="{9B715A57-DDAB-4B51-847A-F2141318FA1D}" srcOrd="1" destOrd="0" presId="urn:microsoft.com/office/officeart/2008/layout/HorizontalMultiLevelHierarchy"/>
    <dgm:cxn modelId="{656E0819-3C61-4811-98DD-CA73F01FE37D}" type="presOf" srcId="{A71D7B47-52E4-4B6D-9586-DEB7AE869E75}" destId="{6B359214-6C24-4F46-B706-3DAF5009A1B3}" srcOrd="0" destOrd="0" presId="urn:microsoft.com/office/officeart/2008/layout/HorizontalMultiLevelHierarchy"/>
    <dgm:cxn modelId="{2D72A81A-5E2D-43E0-9DA0-A82E6EDF68A2}" srcId="{5F7C10DC-3E3B-4DB3-8251-B3AB260E9EA6}" destId="{CE234F42-9727-442B-98FF-621DB23F513D}" srcOrd="0" destOrd="0" parTransId="{8A04D860-DBFA-4487-A2E1-B5A12E47C0DB}" sibTransId="{B46E3902-CF1E-4449-A3A1-49CB7959E293}"/>
    <dgm:cxn modelId="{7145E81A-77F2-42EE-B261-A157AB10B8E8}" type="presOf" srcId="{6F25C006-B146-43B6-A275-FBE145461178}" destId="{FC60F6EA-4F03-4DE2-B432-0CC27A373A9E}" srcOrd="0" destOrd="0" presId="urn:microsoft.com/office/officeart/2008/layout/HorizontalMultiLevelHierarchy"/>
    <dgm:cxn modelId="{EB7AC51F-5692-4F16-961D-945ADDC86595}" srcId="{A71D7B47-52E4-4B6D-9586-DEB7AE869E75}" destId="{DE9C6E63-0C6D-46AD-8E1B-5FEBD482052E}" srcOrd="0" destOrd="0" parTransId="{DFBEF951-129B-404B-8647-ADB71F121256}" sibTransId="{2520AFE9-C841-4A88-A76D-51DDC2213CFD}"/>
    <dgm:cxn modelId="{0E8DEC23-0883-4D5A-BCA5-8374E359DEA3}" srcId="{DCFE6839-6DE9-4637-8F20-1E183462507C}" destId="{E2E02788-A513-4087-A02B-F99CCAFE0EBD}" srcOrd="0" destOrd="0" parTransId="{A652E2C1-4CC2-4D13-B1BC-DD7A2BA0E9E6}" sibTransId="{72324B89-C6B9-4B28-819D-CB4E61A68110}"/>
    <dgm:cxn modelId="{41C40125-AD67-4C48-8ADA-FE6C14E0D0D4}" type="presOf" srcId="{8A04D860-DBFA-4487-A2E1-B5A12E47C0DB}" destId="{C10276C3-03AB-4F41-8789-8BAA643B2C01}" srcOrd="1" destOrd="0" presId="urn:microsoft.com/office/officeart/2008/layout/HorizontalMultiLevelHierarchy"/>
    <dgm:cxn modelId="{2EB9F625-EB8D-4ED1-B32E-D515F46E2905}" srcId="{D72D1958-2E66-4117-A7D8-03F285A5F5E0}" destId="{79AE6705-CA5A-40B4-94F1-5D1EF8225472}" srcOrd="0" destOrd="0" parTransId="{287A5ECA-8222-46C5-A0EF-0808091554C4}" sibTransId="{6110E7E1-8BE9-4661-A6E2-306D95D83863}"/>
    <dgm:cxn modelId="{3FBE5C29-88A6-4445-B885-DB4C13410989}" type="presOf" srcId="{CE234F42-9727-442B-98FF-621DB23F513D}" destId="{FABEBA02-0E13-4F2C-8B54-BC947F6BA5B3}" srcOrd="0" destOrd="0" presId="urn:microsoft.com/office/officeart/2008/layout/HorizontalMultiLevelHierarchy"/>
    <dgm:cxn modelId="{9A81ED2A-1BE0-4562-A359-9C44DBDE068D}" srcId="{D72D1958-2E66-4117-A7D8-03F285A5F5E0}" destId="{6B3F671B-BA10-4459-A2A9-FAA7CC9EAC9D}" srcOrd="1" destOrd="0" parTransId="{DD2BBD10-AA07-46EF-B3B3-EA5B95A958C6}" sibTransId="{D5071117-BCF8-454E-BD5A-4EBCE7C0985B}"/>
    <dgm:cxn modelId="{6A307E2F-72E8-4D0A-B1DD-4F5D637F85D3}" type="presOf" srcId="{D08915FE-748E-4F38-A9A9-A8530C3225E2}" destId="{6F72335A-E07F-4E8A-B86B-516B76A5531C}" srcOrd="1" destOrd="0" presId="urn:microsoft.com/office/officeart/2008/layout/HorizontalMultiLevelHierarchy"/>
    <dgm:cxn modelId="{0C893430-3F0A-420A-B487-84E02EACE3C8}" srcId="{A71D7B47-52E4-4B6D-9586-DEB7AE869E75}" destId="{BF12A07C-12D0-4EA5-B184-DB06D3C06078}" srcOrd="1" destOrd="0" parTransId="{8C7A7E17-5B24-43D4-A2C8-8183AC5D434C}" sibTransId="{BCCF6A01-1DA9-4E90-A3E1-83726A26E687}"/>
    <dgm:cxn modelId="{CC616137-A05D-4834-837C-09DA0EC4275E}" type="presOf" srcId="{F018854C-3772-402E-9C4D-A498690B5A5E}" destId="{D313BB99-65C8-44A1-B038-1DE1C6DA528F}" srcOrd="0" destOrd="0" presId="urn:microsoft.com/office/officeart/2008/layout/HorizontalMultiLevelHierarchy"/>
    <dgm:cxn modelId="{0FB54038-CAD7-403F-A434-E24DEE877384}" type="presOf" srcId="{A652E2C1-4CC2-4D13-B1BC-DD7A2BA0E9E6}" destId="{9FCF0F80-132B-47B5-B516-E3CDD84684FD}" srcOrd="1" destOrd="0" presId="urn:microsoft.com/office/officeart/2008/layout/HorizontalMultiLevelHierarchy"/>
    <dgm:cxn modelId="{66385C38-E16E-4DD2-AC59-91F16708B55B}" type="presOf" srcId="{6B3F671B-BA10-4459-A2A9-FAA7CC9EAC9D}" destId="{F48DA50B-83C3-469C-97FC-3BE1C0FF6C84}" srcOrd="0" destOrd="0" presId="urn:microsoft.com/office/officeart/2008/layout/HorizontalMultiLevelHierarchy"/>
    <dgm:cxn modelId="{33647B61-8524-459F-85D0-2C8FC2A96CAA}" type="presOf" srcId="{1793F8B0-265E-4DA8-8771-F30664C6460D}" destId="{FA3CA88A-757E-4435-8AA0-734795B66085}" srcOrd="0" destOrd="0" presId="urn:microsoft.com/office/officeart/2008/layout/HorizontalMultiLevelHierarchy"/>
    <dgm:cxn modelId="{CDB3E565-C9A2-4A7F-A9C3-90E63A81B1B9}" type="presOf" srcId="{287A5ECA-8222-46C5-A0EF-0808091554C4}" destId="{A235A08C-3204-427A-9BCB-BD89831F304B}" srcOrd="1" destOrd="0" presId="urn:microsoft.com/office/officeart/2008/layout/HorizontalMultiLevelHierarchy"/>
    <dgm:cxn modelId="{6FF7AA48-B982-4A5C-973D-B81841258FE6}" type="presOf" srcId="{D72D1958-2E66-4117-A7D8-03F285A5F5E0}" destId="{6ACB3600-E55F-4EB1-ADCE-30479787AD05}" srcOrd="0" destOrd="0" presId="urn:microsoft.com/office/officeart/2008/layout/HorizontalMultiLevelHierarchy"/>
    <dgm:cxn modelId="{A1E2DB68-1E39-4DA6-BFF9-C44395FF9155}" srcId="{DE9C6E63-0C6D-46AD-8E1B-5FEBD482052E}" destId="{F018854C-3772-402E-9C4D-A498690B5A5E}" srcOrd="0" destOrd="0" parTransId="{EF7BB01E-949D-4804-A08D-8C89254AE96E}" sibTransId="{29384C55-DBC9-46DD-BB19-E22C939620AD}"/>
    <dgm:cxn modelId="{E292F468-1F07-499B-913C-A57DBDACF88B}" type="presOf" srcId="{DAE1E397-FDCB-460B-BC20-7B0041672937}" destId="{78A96EFE-9873-490E-9AC2-BE37142C07FC}" srcOrd="0" destOrd="0" presId="urn:microsoft.com/office/officeart/2008/layout/HorizontalMultiLevelHierarchy"/>
    <dgm:cxn modelId="{4BA4824A-A5BE-4752-B242-A115C23DF8CB}" type="presOf" srcId="{287A5ECA-8222-46C5-A0EF-0808091554C4}" destId="{C95D28EE-4BF5-4933-BE4F-93A5E3BC4C5D}" srcOrd="0" destOrd="0" presId="urn:microsoft.com/office/officeart/2008/layout/HorizontalMultiLevelHierarchy"/>
    <dgm:cxn modelId="{8BA9A56A-B938-4D64-8860-A66C1694EB0C}" srcId="{BF12A07C-12D0-4EA5-B184-DB06D3C06078}" destId="{B20DBAAD-D406-4F29-87AB-FC591EDE2CDD}" srcOrd="0" destOrd="0" parTransId="{80947D95-74EC-493B-A90B-34FC9DA0BD22}" sibTransId="{8092DD20-8A39-41B7-813C-40019FB5C4B0}"/>
    <dgm:cxn modelId="{8465ED4A-7226-4497-99E9-AED6149E00E9}" type="presOf" srcId="{31E52BC4-DCBE-4759-9B20-B09612D8AC8C}" destId="{4B369FA9-3B64-44B3-AF12-57AB30DA1787}" srcOrd="0" destOrd="0" presId="urn:microsoft.com/office/officeart/2008/layout/HorizontalMultiLevelHierarchy"/>
    <dgm:cxn modelId="{10A9DB4B-D88D-435D-956C-8C847B2507A4}" type="presOf" srcId="{8C48A4CE-F73E-471F-9203-D338F4E25CDA}" destId="{FA8298CA-E0BF-439A-AC05-BCEE9217488C}" srcOrd="0" destOrd="0" presId="urn:microsoft.com/office/officeart/2008/layout/HorizontalMultiLevelHierarchy"/>
    <dgm:cxn modelId="{3B4F964C-E84E-4B6D-9063-100B4A75AD61}" srcId="{79AE6705-CA5A-40B4-94F1-5D1EF8225472}" destId="{FFDDD79D-EA34-463F-AC23-5E71E5BBBF19}" srcOrd="0" destOrd="0" parTransId="{2CF9E58B-4812-4D2D-95DD-69EB85B091F0}" sibTransId="{B36BD920-E541-47EB-A0BB-E4FBCBFB1267}"/>
    <dgm:cxn modelId="{C57E156D-263E-47E1-9569-178F2270795C}" type="presOf" srcId="{62C16844-F2EC-4FF7-939C-6C5D3A463E92}" destId="{8A89E49B-6B81-48D9-9A9F-0AC024EB6F68}" srcOrd="0" destOrd="0" presId="urn:microsoft.com/office/officeart/2008/layout/HorizontalMultiLevelHierarchy"/>
    <dgm:cxn modelId="{020E504E-8D31-4209-B027-48867FF3B694}" type="presOf" srcId="{8C7A7E17-5B24-43D4-A2C8-8183AC5D434C}" destId="{290B04B2-E742-4174-B7C0-78B47C970454}" srcOrd="0" destOrd="0" presId="urn:microsoft.com/office/officeart/2008/layout/HorizontalMultiLevelHierarchy"/>
    <dgm:cxn modelId="{953A974E-00C3-4D7A-8E3D-94CC802D4E48}" type="presOf" srcId="{31505103-FC28-47E7-BF26-ABAC5D73156D}" destId="{B14E88C9-1DF7-44C5-8137-C62B47EE6154}" srcOrd="0" destOrd="0" presId="urn:microsoft.com/office/officeart/2008/layout/HorizontalMultiLevelHierarchy"/>
    <dgm:cxn modelId="{43926A51-2A79-46BE-BD3B-E775EC4831B3}" type="presOf" srcId="{F18F7291-09D3-4B31-8949-BF0D771ECECB}" destId="{F35ABFF6-04D2-49FC-9475-1EED82AFACE8}" srcOrd="0" destOrd="0" presId="urn:microsoft.com/office/officeart/2008/layout/HorizontalMultiLevelHierarchy"/>
    <dgm:cxn modelId="{DE8D9171-1001-41BF-9C7E-04086815E9BB}" srcId="{CE234F42-9727-442B-98FF-621DB23F513D}" destId="{A16AB56D-8B06-41F3-81A6-C4EE0B555B6C}" srcOrd="1" destOrd="0" parTransId="{D08915FE-748E-4F38-A9A9-A8530C3225E2}" sibTransId="{B48A1CD2-DDAD-471E-BD13-365BA7B64DD9}"/>
    <dgm:cxn modelId="{E2C32B52-3DCA-4ABD-A4C3-B7E23769FEFB}" type="presOf" srcId="{F721CBCE-09E1-446C-85AC-69E1DD91E2E4}" destId="{2BA39344-788D-44BD-9150-2EC86EFFBDE3}" srcOrd="0" destOrd="0" presId="urn:microsoft.com/office/officeart/2008/layout/HorizontalMultiLevelHierarchy"/>
    <dgm:cxn modelId="{FA94BF53-2FE5-4BD6-A304-EEEDE0C9BD72}" srcId="{C6930F8B-B694-41B1-90D4-0BC3CBCD97EE}" destId="{04D85B18-8F51-4724-8565-F8F573978C45}" srcOrd="0" destOrd="0" parTransId="{F721CBCE-09E1-446C-85AC-69E1DD91E2E4}" sibTransId="{2FC05539-A5D9-4B19-AEB8-1C3A4C69EC1E}"/>
    <dgm:cxn modelId="{5811CE73-0CCD-407C-AEC0-78817BCB4904}" type="presOf" srcId="{13E4A826-0E7F-4453-ADD7-95842C090B52}" destId="{68EA1A60-F208-48A0-8F18-6DCC3F4C8C46}" srcOrd="1" destOrd="0" presId="urn:microsoft.com/office/officeart/2008/layout/HorizontalMultiLevelHierarchy"/>
    <dgm:cxn modelId="{E958D654-98CB-41DB-B10D-44EF2A91B444}" type="presOf" srcId="{80947D95-74EC-493B-A90B-34FC9DA0BD22}" destId="{F1390492-49A9-419B-8E3D-6E7C05C4D68D}" srcOrd="1" destOrd="0" presId="urn:microsoft.com/office/officeart/2008/layout/HorizontalMultiLevelHierarchy"/>
    <dgm:cxn modelId="{0E2E5B75-910B-4C39-BCC1-BBF7F0806CD6}" type="presOf" srcId="{31505103-FC28-47E7-BF26-ABAC5D73156D}" destId="{39A848AE-5D1B-4751-9F96-B19D259A571C}" srcOrd="1" destOrd="0" presId="urn:microsoft.com/office/officeart/2008/layout/HorizontalMultiLevelHierarchy"/>
    <dgm:cxn modelId="{A596E875-018D-4CBC-A8D9-186FA10BBD5C}" type="presOf" srcId="{79AE6705-CA5A-40B4-94F1-5D1EF8225472}" destId="{CC88FF07-1625-4DC9-96BE-0A16B6F99CF2}" srcOrd="0" destOrd="0" presId="urn:microsoft.com/office/officeart/2008/layout/HorizontalMultiLevelHierarchy"/>
    <dgm:cxn modelId="{67EEE556-7457-428D-99B1-FCA69F8F2C5D}" type="presOf" srcId="{6599B4C9-4E09-4F97-B137-1B40D8173794}" destId="{48278F9E-480F-4A51-BADD-ED02FDDD17E6}" srcOrd="1" destOrd="0" presId="urn:microsoft.com/office/officeart/2008/layout/HorizontalMultiLevelHierarchy"/>
    <dgm:cxn modelId="{B85B7977-697F-4F28-B2BB-327F4C52D344}" type="presOf" srcId="{5F7C10DC-3E3B-4DB3-8251-B3AB260E9EA6}" destId="{2822E314-3B7D-428F-82AA-051583DDF686}" srcOrd="0" destOrd="0" presId="urn:microsoft.com/office/officeart/2008/layout/HorizontalMultiLevelHierarchy"/>
    <dgm:cxn modelId="{F6616B7B-2C18-45B1-82A8-B56878282D19}" srcId="{5F7C10DC-3E3B-4DB3-8251-B3AB260E9EA6}" destId="{DCFE6839-6DE9-4637-8F20-1E183462507C}" srcOrd="1" destOrd="0" parTransId="{6599B4C9-4E09-4F97-B137-1B40D8173794}" sibTransId="{DA4BF088-AF13-4710-B633-64E8AED0FAB6}"/>
    <dgm:cxn modelId="{7EB21487-1F29-4FA1-8A39-728555C2D5A9}" type="presOf" srcId="{EF7BB01E-949D-4804-A08D-8C89254AE96E}" destId="{8191225E-D52A-4203-9264-280FFFC8A897}" srcOrd="1" destOrd="0" presId="urn:microsoft.com/office/officeart/2008/layout/HorizontalMultiLevelHierarchy"/>
    <dgm:cxn modelId="{A140A389-82BE-43FA-8A5C-7CD64AA40961}" type="presOf" srcId="{E4ED9581-A498-4766-9692-1A6B87539A4A}" destId="{E7D801A4-44A2-41D5-99CF-2662A8C0BF4D}" srcOrd="0" destOrd="0" presId="urn:microsoft.com/office/officeart/2008/layout/HorizontalMultiLevelHierarchy"/>
    <dgm:cxn modelId="{781A518A-919A-4B13-BB03-6BA4FE2513F0}" type="presOf" srcId="{62C16844-F2EC-4FF7-939C-6C5D3A463E92}" destId="{B16B1BF7-CF7B-4293-8386-647D54437629}" srcOrd="1" destOrd="0" presId="urn:microsoft.com/office/officeart/2008/layout/HorizontalMultiLevelHierarchy"/>
    <dgm:cxn modelId="{AD7F2A8C-032B-4A3F-9B84-B4064246AD27}" type="presOf" srcId="{FFDDD79D-EA34-463F-AC23-5E71E5BBBF19}" destId="{75617FA5-097A-4EAC-A45B-B1147327ECD2}" srcOrd="0" destOrd="0" presId="urn:microsoft.com/office/officeart/2008/layout/HorizontalMultiLevelHierarchy"/>
    <dgm:cxn modelId="{C3ABB08E-41D4-47E1-9A38-0F9BE4AD460A}" type="presOf" srcId="{4EA11834-0F11-47C8-AC0D-F28E2E82381D}" destId="{E5994461-B04A-4B76-889F-3DB5379FA30A}" srcOrd="0" destOrd="0" presId="urn:microsoft.com/office/officeart/2008/layout/HorizontalMultiLevelHierarchy"/>
    <dgm:cxn modelId="{EC49B58E-4013-40D2-AB4A-04CD387DBA0A}" srcId="{A16AB56D-8B06-41F3-81A6-C4EE0B555B6C}" destId="{C6930F8B-B694-41B1-90D4-0BC3CBCD97EE}" srcOrd="0" destOrd="0" parTransId="{E4ED9581-A498-4766-9692-1A6B87539A4A}" sibTransId="{9CF0271C-7505-4EDA-9B32-78FC2D93EF54}"/>
    <dgm:cxn modelId="{99AEF68E-0271-46AD-B585-0DBD7AB35005}" srcId="{DCFE6839-6DE9-4637-8F20-1E183462507C}" destId="{B73E01D9-009B-4A22-AC53-B16432801197}" srcOrd="1" destOrd="0" parTransId="{21A746EC-1348-496D-B3A5-395CC3699D29}" sibTransId="{3CA6420A-E636-4025-9358-110E26AFC33E}"/>
    <dgm:cxn modelId="{FF165390-FD9E-45C0-9284-3BCF78328F9E}" type="presOf" srcId="{D08915FE-748E-4F38-A9A9-A8530C3225E2}" destId="{FC976DC6-DE4E-47CF-A82A-2ECBE97EC10A}" srcOrd="0" destOrd="0" presId="urn:microsoft.com/office/officeart/2008/layout/HorizontalMultiLevelHierarchy"/>
    <dgm:cxn modelId="{BEA96D94-AE00-480D-8E18-05FAA0FD93A0}" type="presOf" srcId="{8C48A4CE-F73E-471F-9203-D338F4E25CDA}" destId="{7C7206C7-2527-4E2A-87AC-84CE66EB6615}" srcOrd="1" destOrd="0" presId="urn:microsoft.com/office/officeart/2008/layout/HorizontalMultiLevelHierarchy"/>
    <dgm:cxn modelId="{D0154F95-753A-4671-A73F-4AA5C4291D2A}" type="presOf" srcId="{BF12A07C-12D0-4EA5-B184-DB06D3C06078}" destId="{9560A258-C38E-41F8-85A3-64B4AE0BC378}" srcOrd="0" destOrd="0" presId="urn:microsoft.com/office/officeart/2008/layout/HorizontalMultiLevelHierarchy"/>
    <dgm:cxn modelId="{22D1BA96-2089-46B2-B5C5-43A8C3F918B5}" srcId="{7BE036AF-C289-4207-A286-E6B504F18AAE}" destId="{DAE1E397-FDCB-460B-BC20-7B0041672937}" srcOrd="0" destOrd="0" parTransId="{31E52BC4-DCBE-4759-9B20-B09612D8AC8C}" sibTransId="{A34CB32A-372F-406B-BDB0-8305EF8071E7}"/>
    <dgm:cxn modelId="{03798897-667B-4EBE-B946-FCC675C317D5}" type="presOf" srcId="{DFBEF951-129B-404B-8647-ADB71F121256}" destId="{3B94C987-7AF6-4C56-B9FB-E88AEA0797FB}" srcOrd="1" destOrd="0" presId="urn:microsoft.com/office/officeart/2008/layout/HorizontalMultiLevelHierarchy"/>
    <dgm:cxn modelId="{5DD29697-31B6-4685-89A0-537C6BD8F5E9}" srcId="{D72D1958-2E66-4117-A7D8-03F285A5F5E0}" destId="{7BE036AF-C289-4207-A286-E6B504F18AAE}" srcOrd="2" destOrd="0" parTransId="{6F25C006-B146-43B6-A275-FBE145461178}" sibTransId="{355ED4A3-88EC-41D5-8360-BAC4A607DEDD}"/>
    <dgm:cxn modelId="{4FD34D9E-0A0C-4A2B-8FD8-5C1C42B8AD1E}" srcId="{F018854C-3772-402E-9C4D-A498690B5A5E}" destId="{8E8E3FC8-7F1D-4F6E-9F95-2EC8E6E0BE3F}" srcOrd="0" destOrd="0" parTransId="{31505103-FC28-47E7-BF26-ABAC5D73156D}" sibTransId="{92CA1AE4-C3CB-4B41-A714-359A02734F3B}"/>
    <dgm:cxn modelId="{A5A24CA1-A22E-438E-ACB0-E868B06E9180}" type="presOf" srcId="{A652E2C1-4CC2-4D13-B1BC-DD7A2BA0E9E6}" destId="{1171A235-B6C9-4B2F-9E56-CD3D1A9DD3A1}" srcOrd="0" destOrd="0" presId="urn:microsoft.com/office/officeart/2008/layout/HorizontalMultiLevelHierarchy"/>
    <dgm:cxn modelId="{0B0951A3-187D-470F-981A-2DE03F915D97}" srcId="{5F7C10DC-3E3B-4DB3-8251-B3AB260E9EA6}" destId="{D72D1958-2E66-4117-A7D8-03F285A5F5E0}" srcOrd="2" destOrd="0" parTransId="{62C16844-F2EC-4FF7-939C-6C5D3A463E92}" sibTransId="{A0E1235B-EF64-4F03-B956-0AEC17C576E9}"/>
    <dgm:cxn modelId="{A34B83A5-7ADF-4429-9E75-FD018FCCFD74}" type="presOf" srcId="{2CF9E58B-4812-4D2D-95DD-69EB85B091F0}" destId="{07645272-AF55-48AB-AED2-87664F4C9D49}" srcOrd="1" destOrd="0" presId="urn:microsoft.com/office/officeart/2008/layout/HorizontalMultiLevelHierarchy"/>
    <dgm:cxn modelId="{54C603A6-95EE-4C70-A0E6-45E8580AF2F2}" type="presOf" srcId="{B7B04CB7-8EDF-411F-B135-C8806C24A063}" destId="{53CCCB46-FA1B-4828-85F9-18E6DC61402B}" srcOrd="0" destOrd="0" presId="urn:microsoft.com/office/officeart/2008/layout/HorizontalMultiLevelHierarchy"/>
    <dgm:cxn modelId="{8AF9BBA6-E4C7-4814-954B-A01D6458354B}" type="presOf" srcId="{DE9C6E63-0C6D-46AD-8E1B-5FEBD482052E}" destId="{8AA104AA-1037-4FA3-BC51-9530BD287FD7}" srcOrd="0" destOrd="0" presId="urn:microsoft.com/office/officeart/2008/layout/HorizontalMultiLevelHierarchy"/>
    <dgm:cxn modelId="{1F679BAA-D1F3-4D8B-A784-52E06A52CA66}" srcId="{6B3F671B-BA10-4459-A2A9-FAA7CC9EAC9D}" destId="{1793F8B0-265E-4DA8-8771-F30664C6460D}" srcOrd="0" destOrd="0" parTransId="{F18F7291-09D3-4B31-8949-BF0D771ECECB}" sibTransId="{B843C989-C468-4D6F-8364-C14347A93692}"/>
    <dgm:cxn modelId="{B0CF35AF-D122-4A87-9455-76A77D1F6AAA}" type="presOf" srcId="{2CF9E58B-4812-4D2D-95DD-69EB85B091F0}" destId="{1471B544-DE57-41B2-8588-F68A5DEA663E}" srcOrd="0" destOrd="0" presId="urn:microsoft.com/office/officeart/2008/layout/HorizontalMultiLevelHierarchy"/>
    <dgm:cxn modelId="{75F349AF-697F-4DB6-ADC1-14733ADDBB41}" srcId="{DAE1E397-FDCB-460B-BC20-7B0041672937}" destId="{4EA11834-0F11-47C8-AC0D-F28E2E82381D}" srcOrd="0" destOrd="0" parTransId="{B7B04CB7-8EDF-411F-B135-C8806C24A063}" sibTransId="{407E42F5-752E-43C4-9BB4-E71F6692107A}"/>
    <dgm:cxn modelId="{FF6767B3-542D-4CFD-9039-EA37FC0AADE0}" type="presOf" srcId="{6F25C006-B146-43B6-A275-FBE145461178}" destId="{8F6D3D8C-6527-4D56-9F34-D9A76AC39883}" srcOrd="1" destOrd="0" presId="urn:microsoft.com/office/officeart/2008/layout/HorizontalMultiLevelHierarchy"/>
    <dgm:cxn modelId="{90403EB7-1E28-40AF-BCBC-4EE0577E68C9}" type="presOf" srcId="{04D85B18-8F51-4724-8565-F8F573978C45}" destId="{07EA9956-467D-4C8C-AB47-31561B7A41B5}" srcOrd="0" destOrd="0" presId="urn:microsoft.com/office/officeart/2008/layout/HorizontalMultiLevelHierarchy"/>
    <dgm:cxn modelId="{75E387C2-7D38-4A6C-A222-C3798EBDB94F}" type="presOf" srcId="{B20DBAAD-D406-4F29-87AB-FC591EDE2CDD}" destId="{2E624E89-87DA-421B-B248-424C44DD1850}" srcOrd="0" destOrd="0" presId="urn:microsoft.com/office/officeart/2008/layout/HorizontalMultiLevelHierarchy"/>
    <dgm:cxn modelId="{CBBF06C5-9986-40DD-A7A1-15CD1441DE4A}" type="presOf" srcId="{6599B4C9-4E09-4F97-B137-1B40D8173794}" destId="{EC83F2BB-50EC-47EA-9F3B-9D457B2E9C70}" srcOrd="0" destOrd="0" presId="urn:microsoft.com/office/officeart/2008/layout/HorizontalMultiLevelHierarchy"/>
    <dgm:cxn modelId="{DD9589C8-4A10-4EED-8897-A0EA9995DF89}" type="presOf" srcId="{EF7BB01E-949D-4804-A08D-8C89254AE96E}" destId="{87406C67-EFEF-4810-BB54-F302BD5C1081}" srcOrd="0" destOrd="0" presId="urn:microsoft.com/office/officeart/2008/layout/HorizontalMultiLevelHierarchy"/>
    <dgm:cxn modelId="{FF32F7CA-B6C1-4939-A0E9-B7911FC41FA1}" type="presOf" srcId="{F721CBCE-09E1-446C-85AC-69E1DD91E2E4}" destId="{BD8114CA-E4AB-4884-BBDB-3D2F36188E6E}" srcOrd="1" destOrd="0" presId="urn:microsoft.com/office/officeart/2008/layout/HorizontalMultiLevelHierarchy"/>
    <dgm:cxn modelId="{B396D5CB-EA4F-4488-A6BD-03672507172B}" srcId="{E1C54B3F-8970-40C4-8BA6-E62C47109DA9}" destId="{5F7C10DC-3E3B-4DB3-8251-B3AB260E9EA6}" srcOrd="0" destOrd="0" parTransId="{F17B2CE3-17C2-45DF-A372-CC8C045BD24B}" sibTransId="{5B20E12B-D048-4A07-AAD3-095FA5169049}"/>
    <dgm:cxn modelId="{6A318ECC-BED5-407E-806C-3FA114C571DD}" type="presOf" srcId="{DD2BBD10-AA07-46EF-B3B3-EA5B95A958C6}" destId="{A87CCBD6-6909-4BFE-94D9-389B504D9DB7}" srcOrd="1" destOrd="0" presId="urn:microsoft.com/office/officeart/2008/layout/HorizontalMultiLevelHierarchy"/>
    <dgm:cxn modelId="{EF7CFFCC-4193-4111-9B68-DCABC484AC5D}" type="presOf" srcId="{DCFE6839-6DE9-4637-8F20-1E183462507C}" destId="{E836BF7D-FB90-44AB-8189-CE23DA3A4FA6}" srcOrd="0" destOrd="0" presId="urn:microsoft.com/office/officeart/2008/layout/HorizontalMultiLevelHierarchy"/>
    <dgm:cxn modelId="{AE1097CE-9F92-4A0D-BA65-A4CF40520743}" type="presOf" srcId="{E1C54B3F-8970-40C4-8BA6-E62C47109DA9}" destId="{43B28857-71FE-4989-B9E2-1DB1FF5F89C3}" srcOrd="0" destOrd="0" presId="urn:microsoft.com/office/officeart/2008/layout/HorizontalMultiLevelHierarchy"/>
    <dgm:cxn modelId="{43F416D1-C09E-4D18-8114-91A1EA02FF12}" type="presOf" srcId="{13E4A826-0E7F-4453-ADD7-95842C090B52}" destId="{0D657A70-7ED5-48C5-B7D7-5369D35C83CB}" srcOrd="0" destOrd="0" presId="urn:microsoft.com/office/officeart/2008/layout/HorizontalMultiLevelHierarchy"/>
    <dgm:cxn modelId="{9E58A8D3-B145-48C3-AFCC-547EE95CCF9B}" type="presOf" srcId="{8C7A7E17-5B24-43D4-A2C8-8183AC5D434C}" destId="{4B4C7F2F-AEDE-4C7C-85D5-A9F4D4F35900}" srcOrd="1" destOrd="0" presId="urn:microsoft.com/office/officeart/2008/layout/HorizontalMultiLevelHierarchy"/>
    <dgm:cxn modelId="{E115ABD4-6DDC-4357-BEE6-B8339A191CF0}" type="presOf" srcId="{DD2BBD10-AA07-46EF-B3B3-EA5B95A958C6}" destId="{120A3B89-F3C5-4C7C-8B05-CDD855210113}" srcOrd="0" destOrd="0" presId="urn:microsoft.com/office/officeart/2008/layout/HorizontalMultiLevelHierarchy"/>
    <dgm:cxn modelId="{FF37E5D9-7847-4C1C-9FFB-CF18B4F50D3F}" type="presOf" srcId="{C6930F8B-B694-41B1-90D4-0BC3CBCD97EE}" destId="{BF6E2ACA-BC12-4A6F-8B9D-0EAD8145D0DD}" srcOrd="0" destOrd="0" presId="urn:microsoft.com/office/officeart/2008/layout/HorizontalMultiLevelHierarchy"/>
    <dgm:cxn modelId="{894ECBDA-9C43-477C-8FAD-AA32849D2DD5}" type="presOf" srcId="{8E8E3FC8-7F1D-4F6E-9F95-2EC8E6E0BE3F}" destId="{557143C7-E162-4672-B23E-B09DE0B3AAC6}" srcOrd="0" destOrd="0" presId="urn:microsoft.com/office/officeart/2008/layout/HorizontalMultiLevelHierarchy"/>
    <dgm:cxn modelId="{417604DB-6B61-42AC-B18B-5CB1F2761217}" type="presOf" srcId="{31E52BC4-DCBE-4759-9B20-B09612D8AC8C}" destId="{A6F861A5-5C93-4ECB-B208-FA7D4A2C0F30}" srcOrd="1" destOrd="0" presId="urn:microsoft.com/office/officeart/2008/layout/HorizontalMultiLevelHierarchy"/>
    <dgm:cxn modelId="{E2A1C7DD-80E8-4725-AE75-2B8B7C677073}" type="presOf" srcId="{B7B04CB7-8EDF-411F-B135-C8806C24A063}" destId="{D631F005-77F8-44CC-A706-F4CEB47D0C10}" srcOrd="1" destOrd="0" presId="urn:microsoft.com/office/officeart/2008/layout/HorizontalMultiLevelHierarchy"/>
    <dgm:cxn modelId="{9EA564E5-A92D-4AB9-9291-5F642F01EE59}" type="presOf" srcId="{E4ED9581-A498-4766-9692-1A6B87539A4A}" destId="{ABBC03A7-C67A-4911-82C4-7A9F4745B404}" srcOrd="1" destOrd="0" presId="urn:microsoft.com/office/officeart/2008/layout/HorizontalMultiLevelHierarchy"/>
    <dgm:cxn modelId="{47EC2EEA-F9A3-409F-BC87-956BA2E5AA02}" type="presOf" srcId="{21A746EC-1348-496D-B3A5-395CC3699D29}" destId="{63906541-98DA-47C6-AABB-5771024A5AA7}" srcOrd="0" destOrd="0" presId="urn:microsoft.com/office/officeart/2008/layout/HorizontalMultiLevelHierarchy"/>
    <dgm:cxn modelId="{770EB8EB-EF7D-4079-AFD7-CBB162BCE3BF}" type="presOf" srcId="{7BE036AF-C289-4207-A286-E6B504F18AAE}" destId="{6522AE21-3579-417B-BFFA-6F113272AEAA}" srcOrd="0" destOrd="0" presId="urn:microsoft.com/office/officeart/2008/layout/HorizontalMultiLevelHierarchy"/>
    <dgm:cxn modelId="{85E5B3EC-A130-4AD1-9197-073655C49EE5}" type="presOf" srcId="{78EE5831-0DCC-4EC6-8800-572CC44DABD8}" destId="{AA2E0665-3227-460D-8FDA-324157E2D14A}" srcOrd="0" destOrd="0" presId="urn:microsoft.com/office/officeart/2008/layout/HorizontalMultiLevelHierarchy"/>
    <dgm:cxn modelId="{8FE42BF3-006E-46C2-8E0B-2B867E5CEEBD}" srcId="{CE234F42-9727-442B-98FF-621DB23F513D}" destId="{A71D7B47-52E4-4B6D-9586-DEB7AE869E75}" srcOrd="0" destOrd="0" parTransId="{8C48A4CE-F73E-471F-9203-D338F4E25CDA}" sibTransId="{84E27D0C-10CC-45AA-9415-2F60A3E241DD}"/>
    <dgm:cxn modelId="{AC89F1FC-976D-4409-91DF-5F8D1DE740F0}" type="presOf" srcId="{A16AB56D-8B06-41F3-81A6-C4EE0B555B6C}" destId="{15D35153-9C7E-428D-85B5-0882C82807E8}" srcOrd="0" destOrd="0" presId="urn:microsoft.com/office/officeart/2008/layout/HorizontalMultiLevelHierarchy"/>
    <dgm:cxn modelId="{9F07F6FC-4105-4BE8-9229-8DC8898EC7C5}" type="presOf" srcId="{DFBEF951-129B-404B-8647-ADB71F121256}" destId="{B9B07E4E-6F94-4402-BBEB-997C203DFBDD}" srcOrd="0" destOrd="0" presId="urn:microsoft.com/office/officeart/2008/layout/HorizontalMultiLevelHierarchy"/>
    <dgm:cxn modelId="{5A8E02FD-C03E-4C6D-97EE-4A9F5EA00876}" srcId="{C6930F8B-B694-41B1-90D4-0BC3CBCD97EE}" destId="{78EE5831-0DCC-4EC6-8800-572CC44DABD8}" srcOrd="1" destOrd="0" parTransId="{13E4A826-0E7F-4453-ADD7-95842C090B52}" sibTransId="{0C537150-C019-4101-BBCE-0DFC5240A124}"/>
    <dgm:cxn modelId="{060ABF6B-D913-4198-B9EA-BE6CCCBB4C85}" type="presParOf" srcId="{43B28857-71FE-4989-B9E2-1DB1FF5F89C3}" destId="{130C1183-0351-4F5A-A37E-32939C478311}" srcOrd="0" destOrd="0" presId="urn:microsoft.com/office/officeart/2008/layout/HorizontalMultiLevelHierarchy"/>
    <dgm:cxn modelId="{A343BDEC-5246-43B0-8155-B27322A6357E}" type="presParOf" srcId="{130C1183-0351-4F5A-A37E-32939C478311}" destId="{2822E314-3B7D-428F-82AA-051583DDF686}" srcOrd="0" destOrd="0" presId="urn:microsoft.com/office/officeart/2008/layout/HorizontalMultiLevelHierarchy"/>
    <dgm:cxn modelId="{D56DCB4C-B759-4B6B-A357-CE1A2E4B1FA8}" type="presParOf" srcId="{130C1183-0351-4F5A-A37E-32939C478311}" destId="{2EF4530D-4F48-4C95-B569-7522EF9372AB}" srcOrd="1" destOrd="0" presId="urn:microsoft.com/office/officeart/2008/layout/HorizontalMultiLevelHierarchy"/>
    <dgm:cxn modelId="{86198D6F-7BB0-45AB-8F64-4A4E8D8A888D}" type="presParOf" srcId="{2EF4530D-4F48-4C95-B569-7522EF9372AB}" destId="{F46C23F9-E8ED-4B93-9868-1D3261BF6B1F}" srcOrd="0" destOrd="0" presId="urn:microsoft.com/office/officeart/2008/layout/HorizontalMultiLevelHierarchy"/>
    <dgm:cxn modelId="{2F7C79D2-F2BB-4EF9-BDF5-7A895C8DD004}" type="presParOf" srcId="{F46C23F9-E8ED-4B93-9868-1D3261BF6B1F}" destId="{C10276C3-03AB-4F41-8789-8BAA643B2C01}" srcOrd="0" destOrd="0" presId="urn:microsoft.com/office/officeart/2008/layout/HorizontalMultiLevelHierarchy"/>
    <dgm:cxn modelId="{1E1FA751-C474-49CC-BD39-D30534D41475}" type="presParOf" srcId="{2EF4530D-4F48-4C95-B569-7522EF9372AB}" destId="{CCAB9389-5F88-4052-B2F5-7A5EBB703B09}" srcOrd="1" destOrd="0" presId="urn:microsoft.com/office/officeart/2008/layout/HorizontalMultiLevelHierarchy"/>
    <dgm:cxn modelId="{93241B43-85DA-43D2-97B5-1B0DBA89E3A2}" type="presParOf" srcId="{CCAB9389-5F88-4052-B2F5-7A5EBB703B09}" destId="{FABEBA02-0E13-4F2C-8B54-BC947F6BA5B3}" srcOrd="0" destOrd="0" presId="urn:microsoft.com/office/officeart/2008/layout/HorizontalMultiLevelHierarchy"/>
    <dgm:cxn modelId="{0E3DEA7C-D444-4EFD-9DF5-B97F673427A4}" type="presParOf" srcId="{CCAB9389-5F88-4052-B2F5-7A5EBB703B09}" destId="{D45C1703-B867-4402-8938-CF221C23B518}" srcOrd="1" destOrd="0" presId="urn:microsoft.com/office/officeart/2008/layout/HorizontalMultiLevelHierarchy"/>
    <dgm:cxn modelId="{5E2F86C2-C35F-4F87-909C-AC2699C97D07}" type="presParOf" srcId="{D45C1703-B867-4402-8938-CF221C23B518}" destId="{FA8298CA-E0BF-439A-AC05-BCEE9217488C}" srcOrd="0" destOrd="0" presId="urn:microsoft.com/office/officeart/2008/layout/HorizontalMultiLevelHierarchy"/>
    <dgm:cxn modelId="{C094BFE9-99ED-4BDD-9CAF-D5669EAB225D}" type="presParOf" srcId="{FA8298CA-E0BF-439A-AC05-BCEE9217488C}" destId="{7C7206C7-2527-4E2A-87AC-84CE66EB6615}" srcOrd="0" destOrd="0" presId="urn:microsoft.com/office/officeart/2008/layout/HorizontalMultiLevelHierarchy"/>
    <dgm:cxn modelId="{1FE1648A-C16A-4E2F-A72A-DD2E1B3EA1D2}" type="presParOf" srcId="{D45C1703-B867-4402-8938-CF221C23B518}" destId="{18A48ABB-201A-41B8-87E9-24F8490BF331}" srcOrd="1" destOrd="0" presId="urn:microsoft.com/office/officeart/2008/layout/HorizontalMultiLevelHierarchy"/>
    <dgm:cxn modelId="{3EB8F056-3A4C-4AAA-AD15-5CC2E36B9CF7}" type="presParOf" srcId="{18A48ABB-201A-41B8-87E9-24F8490BF331}" destId="{6B359214-6C24-4F46-B706-3DAF5009A1B3}" srcOrd="0" destOrd="0" presId="urn:microsoft.com/office/officeart/2008/layout/HorizontalMultiLevelHierarchy"/>
    <dgm:cxn modelId="{9DB9C8F1-2F54-491F-9C8D-B44AE1E57552}" type="presParOf" srcId="{18A48ABB-201A-41B8-87E9-24F8490BF331}" destId="{4E0CD2C2-FDC6-4B83-961F-72564A709D92}" srcOrd="1" destOrd="0" presId="urn:microsoft.com/office/officeart/2008/layout/HorizontalMultiLevelHierarchy"/>
    <dgm:cxn modelId="{BEB54D68-7F8E-4BD6-B78D-51F668E00F0A}" type="presParOf" srcId="{4E0CD2C2-FDC6-4B83-961F-72564A709D92}" destId="{B9B07E4E-6F94-4402-BBEB-997C203DFBDD}" srcOrd="0" destOrd="0" presId="urn:microsoft.com/office/officeart/2008/layout/HorizontalMultiLevelHierarchy"/>
    <dgm:cxn modelId="{B375DEF4-75B0-4418-BCCE-1406E17AEA49}" type="presParOf" srcId="{B9B07E4E-6F94-4402-BBEB-997C203DFBDD}" destId="{3B94C987-7AF6-4C56-B9FB-E88AEA0797FB}" srcOrd="0" destOrd="0" presId="urn:microsoft.com/office/officeart/2008/layout/HorizontalMultiLevelHierarchy"/>
    <dgm:cxn modelId="{376A8F15-536E-4EE9-BD41-026258B4115C}" type="presParOf" srcId="{4E0CD2C2-FDC6-4B83-961F-72564A709D92}" destId="{4A416325-F050-4A8A-9171-FF56EA98B309}" srcOrd="1" destOrd="0" presId="urn:microsoft.com/office/officeart/2008/layout/HorizontalMultiLevelHierarchy"/>
    <dgm:cxn modelId="{4E083FA4-61FE-433A-B49D-3C44D8F15AA1}" type="presParOf" srcId="{4A416325-F050-4A8A-9171-FF56EA98B309}" destId="{8AA104AA-1037-4FA3-BC51-9530BD287FD7}" srcOrd="0" destOrd="0" presId="urn:microsoft.com/office/officeart/2008/layout/HorizontalMultiLevelHierarchy"/>
    <dgm:cxn modelId="{1F7B0302-C6EB-47D2-803C-6C215CE7F944}" type="presParOf" srcId="{4A416325-F050-4A8A-9171-FF56EA98B309}" destId="{55436666-B368-4206-A871-07F968E92FA1}" srcOrd="1" destOrd="0" presId="urn:microsoft.com/office/officeart/2008/layout/HorizontalMultiLevelHierarchy"/>
    <dgm:cxn modelId="{53D6ABDD-FC56-4793-8D6B-34F412397AE5}" type="presParOf" srcId="{55436666-B368-4206-A871-07F968E92FA1}" destId="{87406C67-EFEF-4810-BB54-F302BD5C1081}" srcOrd="0" destOrd="0" presId="urn:microsoft.com/office/officeart/2008/layout/HorizontalMultiLevelHierarchy"/>
    <dgm:cxn modelId="{01857BD6-AE48-4471-A7FA-27480A25CD16}" type="presParOf" srcId="{87406C67-EFEF-4810-BB54-F302BD5C1081}" destId="{8191225E-D52A-4203-9264-280FFFC8A897}" srcOrd="0" destOrd="0" presId="urn:microsoft.com/office/officeart/2008/layout/HorizontalMultiLevelHierarchy"/>
    <dgm:cxn modelId="{D4FA4AEC-5002-4ED1-8BC0-75B158C9C470}" type="presParOf" srcId="{55436666-B368-4206-A871-07F968E92FA1}" destId="{39EEE76C-D68E-44F6-9EC6-82E8FC42F35C}" srcOrd="1" destOrd="0" presId="urn:microsoft.com/office/officeart/2008/layout/HorizontalMultiLevelHierarchy"/>
    <dgm:cxn modelId="{1F2948F5-7431-44CC-9037-1740BDC2E9F2}" type="presParOf" srcId="{39EEE76C-D68E-44F6-9EC6-82E8FC42F35C}" destId="{D313BB99-65C8-44A1-B038-1DE1C6DA528F}" srcOrd="0" destOrd="0" presId="urn:microsoft.com/office/officeart/2008/layout/HorizontalMultiLevelHierarchy"/>
    <dgm:cxn modelId="{D31CC829-8CC7-481F-BD9A-AD38730BCC34}" type="presParOf" srcId="{39EEE76C-D68E-44F6-9EC6-82E8FC42F35C}" destId="{DB57B788-834E-4DDB-AED6-BC43817533A4}" srcOrd="1" destOrd="0" presId="urn:microsoft.com/office/officeart/2008/layout/HorizontalMultiLevelHierarchy"/>
    <dgm:cxn modelId="{09B59CA3-51BE-4A15-BA0C-5788CDED8553}" type="presParOf" srcId="{DB57B788-834E-4DDB-AED6-BC43817533A4}" destId="{B14E88C9-1DF7-44C5-8137-C62B47EE6154}" srcOrd="0" destOrd="0" presId="urn:microsoft.com/office/officeart/2008/layout/HorizontalMultiLevelHierarchy"/>
    <dgm:cxn modelId="{710EA342-3FD1-4DBB-BD07-45FC5A620E74}" type="presParOf" srcId="{B14E88C9-1DF7-44C5-8137-C62B47EE6154}" destId="{39A848AE-5D1B-4751-9F96-B19D259A571C}" srcOrd="0" destOrd="0" presId="urn:microsoft.com/office/officeart/2008/layout/HorizontalMultiLevelHierarchy"/>
    <dgm:cxn modelId="{60043E80-A056-43BF-AE86-044AC72AF86C}" type="presParOf" srcId="{DB57B788-834E-4DDB-AED6-BC43817533A4}" destId="{F028C3A2-0882-4734-BBA7-101D0A40BD35}" srcOrd="1" destOrd="0" presId="urn:microsoft.com/office/officeart/2008/layout/HorizontalMultiLevelHierarchy"/>
    <dgm:cxn modelId="{14BC94A7-6D0B-492B-AF33-3008807EB565}" type="presParOf" srcId="{F028C3A2-0882-4734-BBA7-101D0A40BD35}" destId="{557143C7-E162-4672-B23E-B09DE0B3AAC6}" srcOrd="0" destOrd="0" presId="urn:microsoft.com/office/officeart/2008/layout/HorizontalMultiLevelHierarchy"/>
    <dgm:cxn modelId="{ACD40DFB-28C1-4750-8FA0-F843D5568842}" type="presParOf" srcId="{F028C3A2-0882-4734-BBA7-101D0A40BD35}" destId="{A91F93A7-2559-4A43-8260-13708F1FA43B}" srcOrd="1" destOrd="0" presId="urn:microsoft.com/office/officeart/2008/layout/HorizontalMultiLevelHierarchy"/>
    <dgm:cxn modelId="{0267E6C7-13F4-4992-8CD3-78F3E848DA92}" type="presParOf" srcId="{4E0CD2C2-FDC6-4B83-961F-72564A709D92}" destId="{290B04B2-E742-4174-B7C0-78B47C970454}" srcOrd="2" destOrd="0" presId="urn:microsoft.com/office/officeart/2008/layout/HorizontalMultiLevelHierarchy"/>
    <dgm:cxn modelId="{5A7BA09B-460A-4701-B1C7-9DB6C5909F99}" type="presParOf" srcId="{290B04B2-E742-4174-B7C0-78B47C970454}" destId="{4B4C7F2F-AEDE-4C7C-85D5-A9F4D4F35900}" srcOrd="0" destOrd="0" presId="urn:microsoft.com/office/officeart/2008/layout/HorizontalMultiLevelHierarchy"/>
    <dgm:cxn modelId="{9EB619C7-B812-47C7-A9C6-D75EA7C9AB95}" type="presParOf" srcId="{4E0CD2C2-FDC6-4B83-961F-72564A709D92}" destId="{6C2713DB-5AFA-4F4A-97A5-1148D709E5E3}" srcOrd="3" destOrd="0" presId="urn:microsoft.com/office/officeart/2008/layout/HorizontalMultiLevelHierarchy"/>
    <dgm:cxn modelId="{3B8AFB4A-748F-4F85-A8AB-D3B3F4ECEE49}" type="presParOf" srcId="{6C2713DB-5AFA-4F4A-97A5-1148D709E5E3}" destId="{9560A258-C38E-41F8-85A3-64B4AE0BC378}" srcOrd="0" destOrd="0" presId="urn:microsoft.com/office/officeart/2008/layout/HorizontalMultiLevelHierarchy"/>
    <dgm:cxn modelId="{DA41B344-7609-4A4D-9859-7805F8706CA0}" type="presParOf" srcId="{6C2713DB-5AFA-4F4A-97A5-1148D709E5E3}" destId="{FD77E7B2-8F3D-4DCC-827F-6E7037F24803}" srcOrd="1" destOrd="0" presId="urn:microsoft.com/office/officeart/2008/layout/HorizontalMultiLevelHierarchy"/>
    <dgm:cxn modelId="{922071F9-6F1A-4805-9CA1-85B2E168F680}" type="presParOf" srcId="{FD77E7B2-8F3D-4DCC-827F-6E7037F24803}" destId="{612CAC8B-E91A-4150-B74C-47247030EF4F}" srcOrd="0" destOrd="0" presId="urn:microsoft.com/office/officeart/2008/layout/HorizontalMultiLevelHierarchy"/>
    <dgm:cxn modelId="{047BC024-5608-4EA6-8376-B6F2D6266EA8}" type="presParOf" srcId="{612CAC8B-E91A-4150-B74C-47247030EF4F}" destId="{F1390492-49A9-419B-8E3D-6E7C05C4D68D}" srcOrd="0" destOrd="0" presId="urn:microsoft.com/office/officeart/2008/layout/HorizontalMultiLevelHierarchy"/>
    <dgm:cxn modelId="{0DD1A8A3-D382-410C-9AFF-4D26E4299C49}" type="presParOf" srcId="{FD77E7B2-8F3D-4DCC-827F-6E7037F24803}" destId="{370A9AFC-59CA-4CC9-A3F5-86CA8555EDEB}" srcOrd="1" destOrd="0" presId="urn:microsoft.com/office/officeart/2008/layout/HorizontalMultiLevelHierarchy"/>
    <dgm:cxn modelId="{835FBEAD-AA96-4820-8682-113DE3706CCE}" type="presParOf" srcId="{370A9AFC-59CA-4CC9-A3F5-86CA8555EDEB}" destId="{2E624E89-87DA-421B-B248-424C44DD1850}" srcOrd="0" destOrd="0" presId="urn:microsoft.com/office/officeart/2008/layout/HorizontalMultiLevelHierarchy"/>
    <dgm:cxn modelId="{6DEDACCE-5B9C-4917-AE6E-E33EEA78224D}" type="presParOf" srcId="{370A9AFC-59CA-4CC9-A3F5-86CA8555EDEB}" destId="{3458DB90-A1C5-46FD-BF97-E34AF284C967}" srcOrd="1" destOrd="0" presId="urn:microsoft.com/office/officeart/2008/layout/HorizontalMultiLevelHierarchy"/>
    <dgm:cxn modelId="{07045856-36D7-4B2C-8E91-C88BEB53CA04}" type="presParOf" srcId="{D45C1703-B867-4402-8938-CF221C23B518}" destId="{FC976DC6-DE4E-47CF-A82A-2ECBE97EC10A}" srcOrd="2" destOrd="0" presId="urn:microsoft.com/office/officeart/2008/layout/HorizontalMultiLevelHierarchy"/>
    <dgm:cxn modelId="{A1AF72EF-998F-4564-8377-4A5031D1B3CE}" type="presParOf" srcId="{FC976DC6-DE4E-47CF-A82A-2ECBE97EC10A}" destId="{6F72335A-E07F-4E8A-B86B-516B76A5531C}" srcOrd="0" destOrd="0" presId="urn:microsoft.com/office/officeart/2008/layout/HorizontalMultiLevelHierarchy"/>
    <dgm:cxn modelId="{E2B13F1E-20D6-4B56-90A1-0D1BCCD04455}" type="presParOf" srcId="{D45C1703-B867-4402-8938-CF221C23B518}" destId="{2D0A7F7B-02A7-410D-A463-D247FB00A5B0}" srcOrd="3" destOrd="0" presId="urn:microsoft.com/office/officeart/2008/layout/HorizontalMultiLevelHierarchy"/>
    <dgm:cxn modelId="{742ADC73-2E54-44E6-ADDE-F6FBD0DBB54E}" type="presParOf" srcId="{2D0A7F7B-02A7-410D-A463-D247FB00A5B0}" destId="{15D35153-9C7E-428D-85B5-0882C82807E8}" srcOrd="0" destOrd="0" presId="urn:microsoft.com/office/officeart/2008/layout/HorizontalMultiLevelHierarchy"/>
    <dgm:cxn modelId="{A59ECE8A-1413-46D6-9B05-4991DB4F0210}" type="presParOf" srcId="{2D0A7F7B-02A7-410D-A463-D247FB00A5B0}" destId="{510BB49E-DEE4-4F61-92E4-8389A0E79320}" srcOrd="1" destOrd="0" presId="urn:microsoft.com/office/officeart/2008/layout/HorizontalMultiLevelHierarchy"/>
    <dgm:cxn modelId="{B138E811-A3C2-4031-A1D3-7C839D87B627}" type="presParOf" srcId="{510BB49E-DEE4-4F61-92E4-8389A0E79320}" destId="{E7D801A4-44A2-41D5-99CF-2662A8C0BF4D}" srcOrd="0" destOrd="0" presId="urn:microsoft.com/office/officeart/2008/layout/HorizontalMultiLevelHierarchy"/>
    <dgm:cxn modelId="{911543D2-B6BB-428E-A4CD-E606C2F68B7D}" type="presParOf" srcId="{E7D801A4-44A2-41D5-99CF-2662A8C0BF4D}" destId="{ABBC03A7-C67A-4911-82C4-7A9F4745B404}" srcOrd="0" destOrd="0" presId="urn:microsoft.com/office/officeart/2008/layout/HorizontalMultiLevelHierarchy"/>
    <dgm:cxn modelId="{11B6D66D-D99A-4FDA-9D72-F29F3667B07E}" type="presParOf" srcId="{510BB49E-DEE4-4F61-92E4-8389A0E79320}" destId="{49CDB6DF-97FD-4364-A4B6-B488B1DAC68F}" srcOrd="1" destOrd="0" presId="urn:microsoft.com/office/officeart/2008/layout/HorizontalMultiLevelHierarchy"/>
    <dgm:cxn modelId="{C0841DEF-87AF-4EA6-A7C1-78FB3DAC87FF}" type="presParOf" srcId="{49CDB6DF-97FD-4364-A4B6-B488B1DAC68F}" destId="{BF6E2ACA-BC12-4A6F-8B9D-0EAD8145D0DD}" srcOrd="0" destOrd="0" presId="urn:microsoft.com/office/officeart/2008/layout/HorizontalMultiLevelHierarchy"/>
    <dgm:cxn modelId="{D9A0EDF9-9E42-40FD-A5F5-0782E69A9B95}" type="presParOf" srcId="{49CDB6DF-97FD-4364-A4B6-B488B1DAC68F}" destId="{A43425C3-7117-4827-B1B6-E4CEDCF15B23}" srcOrd="1" destOrd="0" presId="urn:microsoft.com/office/officeart/2008/layout/HorizontalMultiLevelHierarchy"/>
    <dgm:cxn modelId="{70AB26CD-4D20-4412-8B2E-6E2B7E13DECC}" type="presParOf" srcId="{A43425C3-7117-4827-B1B6-E4CEDCF15B23}" destId="{2BA39344-788D-44BD-9150-2EC86EFFBDE3}" srcOrd="0" destOrd="0" presId="urn:microsoft.com/office/officeart/2008/layout/HorizontalMultiLevelHierarchy"/>
    <dgm:cxn modelId="{AF811A44-D89F-4D8A-A9A5-3A5FB9B078B2}" type="presParOf" srcId="{2BA39344-788D-44BD-9150-2EC86EFFBDE3}" destId="{BD8114CA-E4AB-4884-BBDB-3D2F36188E6E}" srcOrd="0" destOrd="0" presId="urn:microsoft.com/office/officeart/2008/layout/HorizontalMultiLevelHierarchy"/>
    <dgm:cxn modelId="{7391778E-812A-4768-88FD-F0D3AD2A2775}" type="presParOf" srcId="{A43425C3-7117-4827-B1B6-E4CEDCF15B23}" destId="{BA42504E-A5BC-4852-8E46-A691231FEDEB}" srcOrd="1" destOrd="0" presId="urn:microsoft.com/office/officeart/2008/layout/HorizontalMultiLevelHierarchy"/>
    <dgm:cxn modelId="{25C40B82-D59C-4884-A2E0-022E543B2CD3}" type="presParOf" srcId="{BA42504E-A5BC-4852-8E46-A691231FEDEB}" destId="{07EA9956-467D-4C8C-AB47-31561B7A41B5}" srcOrd="0" destOrd="0" presId="urn:microsoft.com/office/officeart/2008/layout/HorizontalMultiLevelHierarchy"/>
    <dgm:cxn modelId="{64B11DFE-083F-4A2B-A254-CE07FAC481A0}" type="presParOf" srcId="{BA42504E-A5BC-4852-8E46-A691231FEDEB}" destId="{4CAB440E-99A9-42F4-8640-1112B24C30E6}" srcOrd="1" destOrd="0" presId="urn:microsoft.com/office/officeart/2008/layout/HorizontalMultiLevelHierarchy"/>
    <dgm:cxn modelId="{2F878AB9-F1EA-4FA0-B159-8DD7E37D375C}" type="presParOf" srcId="{A43425C3-7117-4827-B1B6-E4CEDCF15B23}" destId="{0D657A70-7ED5-48C5-B7D7-5369D35C83CB}" srcOrd="2" destOrd="0" presId="urn:microsoft.com/office/officeart/2008/layout/HorizontalMultiLevelHierarchy"/>
    <dgm:cxn modelId="{28D6478C-2FA4-43D2-A0AD-D0BFBA33BE04}" type="presParOf" srcId="{0D657A70-7ED5-48C5-B7D7-5369D35C83CB}" destId="{68EA1A60-F208-48A0-8F18-6DCC3F4C8C46}" srcOrd="0" destOrd="0" presId="urn:microsoft.com/office/officeart/2008/layout/HorizontalMultiLevelHierarchy"/>
    <dgm:cxn modelId="{4FE86E8D-AB39-47E4-B18B-57F41B5BCC73}" type="presParOf" srcId="{A43425C3-7117-4827-B1B6-E4CEDCF15B23}" destId="{887C0DED-7627-41A3-97AD-0055E0A76793}" srcOrd="3" destOrd="0" presId="urn:microsoft.com/office/officeart/2008/layout/HorizontalMultiLevelHierarchy"/>
    <dgm:cxn modelId="{3217C42C-EE94-4254-9955-2106E2482B02}" type="presParOf" srcId="{887C0DED-7627-41A3-97AD-0055E0A76793}" destId="{AA2E0665-3227-460D-8FDA-324157E2D14A}" srcOrd="0" destOrd="0" presId="urn:microsoft.com/office/officeart/2008/layout/HorizontalMultiLevelHierarchy"/>
    <dgm:cxn modelId="{36260ACF-76B8-4D78-B5B8-84E7AA4A7AEE}" type="presParOf" srcId="{887C0DED-7627-41A3-97AD-0055E0A76793}" destId="{BBF8D762-8130-4340-A026-9CE2C86EF4CF}" srcOrd="1" destOrd="0" presId="urn:microsoft.com/office/officeart/2008/layout/HorizontalMultiLevelHierarchy"/>
    <dgm:cxn modelId="{F3F06C84-4CD0-43E2-A992-F605DEBD2B03}" type="presParOf" srcId="{2EF4530D-4F48-4C95-B569-7522EF9372AB}" destId="{EC83F2BB-50EC-47EA-9F3B-9D457B2E9C70}" srcOrd="2" destOrd="0" presId="urn:microsoft.com/office/officeart/2008/layout/HorizontalMultiLevelHierarchy"/>
    <dgm:cxn modelId="{22D9DB48-4E0C-473B-BB00-30BD797D5A93}" type="presParOf" srcId="{EC83F2BB-50EC-47EA-9F3B-9D457B2E9C70}" destId="{48278F9E-480F-4A51-BADD-ED02FDDD17E6}" srcOrd="0" destOrd="0" presId="urn:microsoft.com/office/officeart/2008/layout/HorizontalMultiLevelHierarchy"/>
    <dgm:cxn modelId="{81B251EF-41B5-44E1-AA99-EC88329DDB23}" type="presParOf" srcId="{2EF4530D-4F48-4C95-B569-7522EF9372AB}" destId="{FE042410-9203-4698-9DCD-D07C240B6CFE}" srcOrd="3" destOrd="0" presId="urn:microsoft.com/office/officeart/2008/layout/HorizontalMultiLevelHierarchy"/>
    <dgm:cxn modelId="{5D574ACA-63FC-43D5-A9AB-2FEE55AD313D}" type="presParOf" srcId="{FE042410-9203-4698-9DCD-D07C240B6CFE}" destId="{E836BF7D-FB90-44AB-8189-CE23DA3A4FA6}" srcOrd="0" destOrd="0" presId="urn:microsoft.com/office/officeart/2008/layout/HorizontalMultiLevelHierarchy"/>
    <dgm:cxn modelId="{B68DC093-D18E-478B-97AB-ACCC167404CB}" type="presParOf" srcId="{FE042410-9203-4698-9DCD-D07C240B6CFE}" destId="{1E7F9B4D-1B62-4C68-98FD-B9D515BA74B0}" srcOrd="1" destOrd="0" presId="urn:microsoft.com/office/officeart/2008/layout/HorizontalMultiLevelHierarchy"/>
    <dgm:cxn modelId="{CD0894AC-C155-4801-A0C2-939931B77FC7}" type="presParOf" srcId="{1E7F9B4D-1B62-4C68-98FD-B9D515BA74B0}" destId="{1171A235-B6C9-4B2F-9E56-CD3D1A9DD3A1}" srcOrd="0" destOrd="0" presId="urn:microsoft.com/office/officeart/2008/layout/HorizontalMultiLevelHierarchy"/>
    <dgm:cxn modelId="{83B05FF8-535D-4494-9B58-81B6497D8E31}" type="presParOf" srcId="{1171A235-B6C9-4B2F-9E56-CD3D1A9DD3A1}" destId="{9FCF0F80-132B-47B5-B516-E3CDD84684FD}" srcOrd="0" destOrd="0" presId="urn:microsoft.com/office/officeart/2008/layout/HorizontalMultiLevelHierarchy"/>
    <dgm:cxn modelId="{3C95DF7F-35A0-4FEB-B5A5-71CC40818F81}" type="presParOf" srcId="{1E7F9B4D-1B62-4C68-98FD-B9D515BA74B0}" destId="{78DFF9D4-89BA-4CEC-A86E-8B427CBB9CE3}" srcOrd="1" destOrd="0" presId="urn:microsoft.com/office/officeart/2008/layout/HorizontalMultiLevelHierarchy"/>
    <dgm:cxn modelId="{93D9D224-B87E-4B81-AA6D-F427825004AA}" type="presParOf" srcId="{78DFF9D4-89BA-4CEC-A86E-8B427CBB9CE3}" destId="{EB3BF529-4C25-412D-AC57-3997A7CE4C99}" srcOrd="0" destOrd="0" presId="urn:microsoft.com/office/officeart/2008/layout/HorizontalMultiLevelHierarchy"/>
    <dgm:cxn modelId="{1752DBD8-7D9D-44EE-8FCD-2993AE8E27AD}" type="presParOf" srcId="{78DFF9D4-89BA-4CEC-A86E-8B427CBB9CE3}" destId="{33B67327-36B9-4313-8339-40B964F78640}" srcOrd="1" destOrd="0" presId="urn:microsoft.com/office/officeart/2008/layout/HorizontalMultiLevelHierarchy"/>
    <dgm:cxn modelId="{47CE5163-7607-43CE-BF65-728746D1FED2}" type="presParOf" srcId="{1E7F9B4D-1B62-4C68-98FD-B9D515BA74B0}" destId="{63906541-98DA-47C6-AABB-5771024A5AA7}" srcOrd="2" destOrd="0" presId="urn:microsoft.com/office/officeart/2008/layout/HorizontalMultiLevelHierarchy"/>
    <dgm:cxn modelId="{92D27094-ADD5-4819-9F5A-6D89F56DB4E4}" type="presParOf" srcId="{63906541-98DA-47C6-AABB-5771024A5AA7}" destId="{9B715A57-DDAB-4B51-847A-F2141318FA1D}" srcOrd="0" destOrd="0" presId="urn:microsoft.com/office/officeart/2008/layout/HorizontalMultiLevelHierarchy"/>
    <dgm:cxn modelId="{E6FADDE9-06DD-428B-802F-D1B1F94FCA0B}" type="presParOf" srcId="{1E7F9B4D-1B62-4C68-98FD-B9D515BA74B0}" destId="{6F6403B4-E27E-4913-8787-DF90CC82CE59}" srcOrd="3" destOrd="0" presId="urn:microsoft.com/office/officeart/2008/layout/HorizontalMultiLevelHierarchy"/>
    <dgm:cxn modelId="{38D37A0B-4A18-46F8-9E4D-244C9F0C8027}" type="presParOf" srcId="{6F6403B4-E27E-4913-8787-DF90CC82CE59}" destId="{35FD5C7D-F816-47B9-BCBC-E1A2BE206D92}" srcOrd="0" destOrd="0" presId="urn:microsoft.com/office/officeart/2008/layout/HorizontalMultiLevelHierarchy"/>
    <dgm:cxn modelId="{A44D8D37-DCE3-4696-9178-E9C4F99FA0C0}" type="presParOf" srcId="{6F6403B4-E27E-4913-8787-DF90CC82CE59}" destId="{FE83C2E6-6DF9-48CB-97EC-5DD13F3347F3}" srcOrd="1" destOrd="0" presId="urn:microsoft.com/office/officeart/2008/layout/HorizontalMultiLevelHierarchy"/>
    <dgm:cxn modelId="{767ACAFE-6F6C-4A3F-86C9-73DB3E73040E}" type="presParOf" srcId="{2EF4530D-4F48-4C95-B569-7522EF9372AB}" destId="{8A89E49B-6B81-48D9-9A9F-0AC024EB6F68}" srcOrd="4" destOrd="0" presId="urn:microsoft.com/office/officeart/2008/layout/HorizontalMultiLevelHierarchy"/>
    <dgm:cxn modelId="{97229D95-A0A5-43C7-86FC-5EE1D6A2B082}" type="presParOf" srcId="{8A89E49B-6B81-48D9-9A9F-0AC024EB6F68}" destId="{B16B1BF7-CF7B-4293-8386-647D54437629}" srcOrd="0" destOrd="0" presId="urn:microsoft.com/office/officeart/2008/layout/HorizontalMultiLevelHierarchy"/>
    <dgm:cxn modelId="{75B1AD9F-57D4-4A7D-94E5-0FDE7995927D}" type="presParOf" srcId="{2EF4530D-4F48-4C95-B569-7522EF9372AB}" destId="{A5A5B3AE-B983-42C5-B2D2-C77F69CE0893}" srcOrd="5" destOrd="0" presId="urn:microsoft.com/office/officeart/2008/layout/HorizontalMultiLevelHierarchy"/>
    <dgm:cxn modelId="{7EE8E803-D614-4BA0-B67E-4F3D8C661A96}" type="presParOf" srcId="{A5A5B3AE-B983-42C5-B2D2-C77F69CE0893}" destId="{6ACB3600-E55F-4EB1-ADCE-30479787AD05}" srcOrd="0" destOrd="0" presId="urn:microsoft.com/office/officeart/2008/layout/HorizontalMultiLevelHierarchy"/>
    <dgm:cxn modelId="{5A079439-AB68-4598-9CC1-48D9535B8F5D}" type="presParOf" srcId="{A5A5B3AE-B983-42C5-B2D2-C77F69CE0893}" destId="{EC9F90B3-CDCD-400D-8EBD-28D623A06B93}" srcOrd="1" destOrd="0" presId="urn:microsoft.com/office/officeart/2008/layout/HorizontalMultiLevelHierarchy"/>
    <dgm:cxn modelId="{7A30072F-3860-4D7C-9D3D-A57ACED82B1F}" type="presParOf" srcId="{EC9F90B3-CDCD-400D-8EBD-28D623A06B93}" destId="{C95D28EE-4BF5-4933-BE4F-93A5E3BC4C5D}" srcOrd="0" destOrd="0" presId="urn:microsoft.com/office/officeart/2008/layout/HorizontalMultiLevelHierarchy"/>
    <dgm:cxn modelId="{7E75816B-AB63-4EF6-A405-8B031C371CEA}" type="presParOf" srcId="{C95D28EE-4BF5-4933-BE4F-93A5E3BC4C5D}" destId="{A235A08C-3204-427A-9BCB-BD89831F304B}" srcOrd="0" destOrd="0" presId="urn:microsoft.com/office/officeart/2008/layout/HorizontalMultiLevelHierarchy"/>
    <dgm:cxn modelId="{585F6DF1-8009-4EFE-BC7A-927738F6DB2F}" type="presParOf" srcId="{EC9F90B3-CDCD-400D-8EBD-28D623A06B93}" destId="{8E873625-2B5F-4B8E-AFF0-14C780600E4C}" srcOrd="1" destOrd="0" presId="urn:microsoft.com/office/officeart/2008/layout/HorizontalMultiLevelHierarchy"/>
    <dgm:cxn modelId="{1101E7F5-AC4A-4B34-B869-9A79AFAEEF28}" type="presParOf" srcId="{8E873625-2B5F-4B8E-AFF0-14C780600E4C}" destId="{CC88FF07-1625-4DC9-96BE-0A16B6F99CF2}" srcOrd="0" destOrd="0" presId="urn:microsoft.com/office/officeart/2008/layout/HorizontalMultiLevelHierarchy"/>
    <dgm:cxn modelId="{1B23122E-6D1F-4CFD-AD35-5B202E25192B}" type="presParOf" srcId="{8E873625-2B5F-4B8E-AFF0-14C780600E4C}" destId="{6494F129-8B49-422F-A7D2-222FD4E0E21D}" srcOrd="1" destOrd="0" presId="urn:microsoft.com/office/officeart/2008/layout/HorizontalMultiLevelHierarchy"/>
    <dgm:cxn modelId="{7B7DE9D5-BC6A-4E4D-A586-1618C5C9EBE9}" type="presParOf" srcId="{6494F129-8B49-422F-A7D2-222FD4E0E21D}" destId="{1471B544-DE57-41B2-8588-F68A5DEA663E}" srcOrd="0" destOrd="0" presId="urn:microsoft.com/office/officeart/2008/layout/HorizontalMultiLevelHierarchy"/>
    <dgm:cxn modelId="{FA126F68-75AA-47DD-B112-BEC0F986AD78}" type="presParOf" srcId="{1471B544-DE57-41B2-8588-F68A5DEA663E}" destId="{07645272-AF55-48AB-AED2-87664F4C9D49}" srcOrd="0" destOrd="0" presId="urn:microsoft.com/office/officeart/2008/layout/HorizontalMultiLevelHierarchy"/>
    <dgm:cxn modelId="{376C3B6D-C0CF-4EF1-91B6-2FDFEA391575}" type="presParOf" srcId="{6494F129-8B49-422F-A7D2-222FD4E0E21D}" destId="{43AD388B-0AB2-4C49-BF72-4777521A2FA8}" srcOrd="1" destOrd="0" presId="urn:microsoft.com/office/officeart/2008/layout/HorizontalMultiLevelHierarchy"/>
    <dgm:cxn modelId="{37ADC381-7A47-4394-9B51-B2D1BA2D2484}" type="presParOf" srcId="{43AD388B-0AB2-4C49-BF72-4777521A2FA8}" destId="{75617FA5-097A-4EAC-A45B-B1147327ECD2}" srcOrd="0" destOrd="0" presId="urn:microsoft.com/office/officeart/2008/layout/HorizontalMultiLevelHierarchy"/>
    <dgm:cxn modelId="{902B84DD-5BF3-4753-9838-9B1E6FFB0302}" type="presParOf" srcId="{43AD388B-0AB2-4C49-BF72-4777521A2FA8}" destId="{7C06B03E-3D41-4BA6-8387-332B7DC2FF67}" srcOrd="1" destOrd="0" presId="urn:microsoft.com/office/officeart/2008/layout/HorizontalMultiLevelHierarchy"/>
    <dgm:cxn modelId="{20B80EB1-28DF-4C3C-ABBB-2080EF4683B6}" type="presParOf" srcId="{EC9F90B3-CDCD-400D-8EBD-28D623A06B93}" destId="{120A3B89-F3C5-4C7C-8B05-CDD855210113}" srcOrd="2" destOrd="0" presId="urn:microsoft.com/office/officeart/2008/layout/HorizontalMultiLevelHierarchy"/>
    <dgm:cxn modelId="{C2FA3286-6766-4730-832E-55920F24CCC7}" type="presParOf" srcId="{120A3B89-F3C5-4C7C-8B05-CDD855210113}" destId="{A87CCBD6-6909-4BFE-94D9-389B504D9DB7}" srcOrd="0" destOrd="0" presId="urn:microsoft.com/office/officeart/2008/layout/HorizontalMultiLevelHierarchy"/>
    <dgm:cxn modelId="{65139839-A748-4D67-9A81-B8069DE7C96D}" type="presParOf" srcId="{EC9F90B3-CDCD-400D-8EBD-28D623A06B93}" destId="{EF93FD70-0274-4D67-8B01-70CC838FAE65}" srcOrd="3" destOrd="0" presId="urn:microsoft.com/office/officeart/2008/layout/HorizontalMultiLevelHierarchy"/>
    <dgm:cxn modelId="{0DEDA573-18A9-45A5-BFF4-4D39466DE4E1}" type="presParOf" srcId="{EF93FD70-0274-4D67-8B01-70CC838FAE65}" destId="{F48DA50B-83C3-469C-97FC-3BE1C0FF6C84}" srcOrd="0" destOrd="0" presId="urn:microsoft.com/office/officeart/2008/layout/HorizontalMultiLevelHierarchy"/>
    <dgm:cxn modelId="{727A8068-CEFF-4ADD-AE24-7B596D4D9BDC}" type="presParOf" srcId="{EF93FD70-0274-4D67-8B01-70CC838FAE65}" destId="{E6C77C35-1D6A-4140-A8F5-B3D9C83730FB}" srcOrd="1" destOrd="0" presId="urn:microsoft.com/office/officeart/2008/layout/HorizontalMultiLevelHierarchy"/>
    <dgm:cxn modelId="{724B3A87-C5B9-4BED-AE43-F3D3E0CF5E2D}" type="presParOf" srcId="{E6C77C35-1D6A-4140-A8F5-B3D9C83730FB}" destId="{F35ABFF6-04D2-49FC-9475-1EED82AFACE8}" srcOrd="0" destOrd="0" presId="urn:microsoft.com/office/officeart/2008/layout/HorizontalMultiLevelHierarchy"/>
    <dgm:cxn modelId="{316B74BA-351F-48BB-8706-178478AB440C}" type="presParOf" srcId="{F35ABFF6-04D2-49FC-9475-1EED82AFACE8}" destId="{E57FFFE4-C562-4A20-93D6-9D35FEB91567}" srcOrd="0" destOrd="0" presId="urn:microsoft.com/office/officeart/2008/layout/HorizontalMultiLevelHierarchy"/>
    <dgm:cxn modelId="{CBDFE426-5056-4297-BA9B-CC0821676F33}" type="presParOf" srcId="{E6C77C35-1D6A-4140-A8F5-B3D9C83730FB}" destId="{D4D98EAF-A6BA-4976-8A49-3E54D47ED9FD}" srcOrd="1" destOrd="0" presId="urn:microsoft.com/office/officeart/2008/layout/HorizontalMultiLevelHierarchy"/>
    <dgm:cxn modelId="{1E9090C5-CB0A-4BA7-99FE-97A429B9B4AE}" type="presParOf" srcId="{D4D98EAF-A6BA-4976-8A49-3E54D47ED9FD}" destId="{FA3CA88A-757E-4435-8AA0-734795B66085}" srcOrd="0" destOrd="0" presId="urn:microsoft.com/office/officeart/2008/layout/HorizontalMultiLevelHierarchy"/>
    <dgm:cxn modelId="{9B839C43-1255-49B3-9DC7-BEFA63C60678}" type="presParOf" srcId="{D4D98EAF-A6BA-4976-8A49-3E54D47ED9FD}" destId="{958C4FDD-5217-4A9B-91CD-0747595DAFDF}" srcOrd="1" destOrd="0" presId="urn:microsoft.com/office/officeart/2008/layout/HorizontalMultiLevelHierarchy"/>
    <dgm:cxn modelId="{0282737B-1C12-4BEA-9B96-D53191220991}" type="presParOf" srcId="{EC9F90B3-CDCD-400D-8EBD-28D623A06B93}" destId="{FC60F6EA-4F03-4DE2-B432-0CC27A373A9E}" srcOrd="4" destOrd="0" presId="urn:microsoft.com/office/officeart/2008/layout/HorizontalMultiLevelHierarchy"/>
    <dgm:cxn modelId="{403DE098-DA0B-4ED7-986B-36B988514CA3}" type="presParOf" srcId="{FC60F6EA-4F03-4DE2-B432-0CC27A373A9E}" destId="{8F6D3D8C-6527-4D56-9F34-D9A76AC39883}" srcOrd="0" destOrd="0" presId="urn:microsoft.com/office/officeart/2008/layout/HorizontalMultiLevelHierarchy"/>
    <dgm:cxn modelId="{470A9B57-901B-4EBF-B8F2-43283827399B}" type="presParOf" srcId="{EC9F90B3-CDCD-400D-8EBD-28D623A06B93}" destId="{69228E2D-9627-44C4-A167-D4CF9A08A545}" srcOrd="5" destOrd="0" presId="urn:microsoft.com/office/officeart/2008/layout/HorizontalMultiLevelHierarchy"/>
    <dgm:cxn modelId="{CF70503B-23CF-43BB-8C10-9067A2DC8102}" type="presParOf" srcId="{69228E2D-9627-44C4-A167-D4CF9A08A545}" destId="{6522AE21-3579-417B-BFFA-6F113272AEAA}" srcOrd="0" destOrd="0" presId="urn:microsoft.com/office/officeart/2008/layout/HorizontalMultiLevelHierarchy"/>
    <dgm:cxn modelId="{D09E83E9-B910-4097-A5F7-4FF9FBF4996D}" type="presParOf" srcId="{69228E2D-9627-44C4-A167-D4CF9A08A545}" destId="{545551E2-1310-4E2E-B5B6-CF51F9D6E1A1}" srcOrd="1" destOrd="0" presId="urn:microsoft.com/office/officeart/2008/layout/HorizontalMultiLevelHierarchy"/>
    <dgm:cxn modelId="{8E30D55C-E789-4B61-8173-71251B8798C6}" type="presParOf" srcId="{545551E2-1310-4E2E-B5B6-CF51F9D6E1A1}" destId="{4B369FA9-3B64-44B3-AF12-57AB30DA1787}" srcOrd="0" destOrd="0" presId="urn:microsoft.com/office/officeart/2008/layout/HorizontalMultiLevelHierarchy"/>
    <dgm:cxn modelId="{EAB80315-826B-4D6D-B560-6E6ED5924270}" type="presParOf" srcId="{4B369FA9-3B64-44B3-AF12-57AB30DA1787}" destId="{A6F861A5-5C93-4ECB-B208-FA7D4A2C0F30}" srcOrd="0" destOrd="0" presId="urn:microsoft.com/office/officeart/2008/layout/HorizontalMultiLevelHierarchy"/>
    <dgm:cxn modelId="{8A1EDEB8-5131-4061-9EC5-6240768C46C2}" type="presParOf" srcId="{545551E2-1310-4E2E-B5B6-CF51F9D6E1A1}" destId="{F3F9E582-65FC-4E98-9ED7-BAB3396731AE}" srcOrd="1" destOrd="0" presId="urn:microsoft.com/office/officeart/2008/layout/HorizontalMultiLevelHierarchy"/>
    <dgm:cxn modelId="{911FA075-83C5-4564-91A4-A69825A54F77}" type="presParOf" srcId="{F3F9E582-65FC-4E98-9ED7-BAB3396731AE}" destId="{78A96EFE-9873-490E-9AC2-BE37142C07FC}" srcOrd="0" destOrd="0" presId="urn:microsoft.com/office/officeart/2008/layout/HorizontalMultiLevelHierarchy"/>
    <dgm:cxn modelId="{7EBF8EBE-BB78-44BF-B9F2-F7ACE91C7C6C}" type="presParOf" srcId="{F3F9E582-65FC-4E98-9ED7-BAB3396731AE}" destId="{8E5556C9-8C69-4FA8-A3BD-E0A19B8EB0E3}" srcOrd="1" destOrd="0" presId="urn:microsoft.com/office/officeart/2008/layout/HorizontalMultiLevelHierarchy"/>
    <dgm:cxn modelId="{7FD67288-0EF9-4416-88E9-992F90C05320}" type="presParOf" srcId="{8E5556C9-8C69-4FA8-A3BD-E0A19B8EB0E3}" destId="{53CCCB46-FA1B-4828-85F9-18E6DC61402B}" srcOrd="0" destOrd="0" presId="urn:microsoft.com/office/officeart/2008/layout/HorizontalMultiLevelHierarchy"/>
    <dgm:cxn modelId="{53146540-B330-45B5-A63F-AB403D0A4EF3}" type="presParOf" srcId="{53CCCB46-FA1B-4828-85F9-18E6DC61402B}" destId="{D631F005-77F8-44CC-A706-F4CEB47D0C10}" srcOrd="0" destOrd="0" presId="urn:microsoft.com/office/officeart/2008/layout/HorizontalMultiLevelHierarchy"/>
    <dgm:cxn modelId="{5BE9CEEC-B58E-4AA3-8994-6414DED87C9A}" type="presParOf" srcId="{8E5556C9-8C69-4FA8-A3BD-E0A19B8EB0E3}" destId="{46B52881-3AEC-46F8-980F-9B9F25EAA42E}" srcOrd="1" destOrd="0" presId="urn:microsoft.com/office/officeart/2008/layout/HorizontalMultiLevelHierarchy"/>
    <dgm:cxn modelId="{2C1EB8FC-257B-4F53-BDF9-3D81F4C7B4A5}" type="presParOf" srcId="{46B52881-3AEC-46F8-980F-9B9F25EAA42E}" destId="{E5994461-B04A-4B76-889F-3DB5379FA30A}" srcOrd="0" destOrd="0" presId="urn:microsoft.com/office/officeart/2008/layout/HorizontalMultiLevelHierarchy"/>
    <dgm:cxn modelId="{08DE1D47-8AB2-47FF-8814-30EE6DF407A0}" type="presParOf" srcId="{46B52881-3AEC-46F8-980F-9B9F25EAA42E}" destId="{18A59749-9021-4BC7-98A0-04F6AA7F2EF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C25CB-FE91-4407-B1F1-060AC111BAF4}" type="doc">
      <dgm:prSet loTypeId="urn:microsoft.com/office/officeart/2005/8/layout/cycle4#1" loCatId="matrix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8BC4F26-7886-49B7-BB90-DC14D10B5D4D}">
      <dgm:prSet phldrT="[Text]"/>
      <dgm:spPr/>
      <dgm:t>
        <a:bodyPr/>
        <a:lstStyle/>
        <a:p>
          <a:r>
            <a:rPr lang="en-US" dirty="0"/>
            <a:t>STRENGTH</a:t>
          </a:r>
          <a:endParaRPr lang="en-IN" dirty="0"/>
        </a:p>
      </dgm:t>
    </dgm:pt>
    <dgm:pt modelId="{69CCE23B-BC01-434F-88F1-863DC88FC66A}" type="parTrans" cxnId="{D40FBDCD-7ED1-449B-A3A0-92E2F49C3428}">
      <dgm:prSet/>
      <dgm:spPr/>
      <dgm:t>
        <a:bodyPr/>
        <a:lstStyle/>
        <a:p>
          <a:endParaRPr lang="en-IN"/>
        </a:p>
      </dgm:t>
    </dgm:pt>
    <dgm:pt modelId="{682A490E-688A-4365-BE1C-FA8CABEC1C7D}" type="sibTrans" cxnId="{D40FBDCD-7ED1-449B-A3A0-92E2F49C3428}">
      <dgm:prSet/>
      <dgm:spPr/>
      <dgm:t>
        <a:bodyPr/>
        <a:lstStyle/>
        <a:p>
          <a:endParaRPr lang="en-IN"/>
        </a:p>
      </dgm:t>
    </dgm:pt>
    <dgm:pt modelId="{E0CD88CE-2250-4DFC-94F1-897BA6E40DC3}">
      <dgm:prSet phldrT="[Text]" custT="1"/>
      <dgm:spPr/>
      <dgm:t>
        <a:bodyPr/>
        <a:lstStyle/>
        <a:p>
          <a:r>
            <a:rPr lang="en-IN" sz="1200" dirty="0"/>
            <a:t>Eco Friendly</a:t>
          </a:r>
        </a:p>
      </dgm:t>
    </dgm:pt>
    <dgm:pt modelId="{F26484FC-E769-4892-BBBB-7D7DB4B4EE59}" type="parTrans" cxnId="{C2023444-EDE6-46CA-BED3-F75887D9BA94}">
      <dgm:prSet/>
      <dgm:spPr/>
      <dgm:t>
        <a:bodyPr/>
        <a:lstStyle/>
        <a:p>
          <a:endParaRPr lang="en-IN"/>
        </a:p>
      </dgm:t>
    </dgm:pt>
    <dgm:pt modelId="{92372C78-724D-43E9-8692-523FF972F4F2}" type="sibTrans" cxnId="{C2023444-EDE6-46CA-BED3-F75887D9BA94}">
      <dgm:prSet/>
      <dgm:spPr/>
      <dgm:t>
        <a:bodyPr/>
        <a:lstStyle/>
        <a:p>
          <a:endParaRPr lang="en-IN"/>
        </a:p>
      </dgm:t>
    </dgm:pt>
    <dgm:pt modelId="{81DCF713-D7BB-4730-B628-07D6851866C2}">
      <dgm:prSet phldrT="[Text]"/>
      <dgm:spPr/>
      <dgm:t>
        <a:bodyPr/>
        <a:lstStyle/>
        <a:p>
          <a:r>
            <a:rPr lang="en-US" dirty="0"/>
            <a:t>WEAKNESS</a:t>
          </a:r>
          <a:endParaRPr lang="en-IN" dirty="0"/>
        </a:p>
      </dgm:t>
    </dgm:pt>
    <dgm:pt modelId="{F6194010-9A88-4223-8898-0077117722EA}" type="parTrans" cxnId="{68323338-C711-400B-8C0E-73E429590343}">
      <dgm:prSet/>
      <dgm:spPr/>
      <dgm:t>
        <a:bodyPr/>
        <a:lstStyle/>
        <a:p>
          <a:endParaRPr lang="en-IN"/>
        </a:p>
      </dgm:t>
    </dgm:pt>
    <dgm:pt modelId="{12A76409-2BB7-493E-9499-65E6C8C470B7}" type="sibTrans" cxnId="{68323338-C711-400B-8C0E-73E429590343}">
      <dgm:prSet/>
      <dgm:spPr/>
      <dgm:t>
        <a:bodyPr/>
        <a:lstStyle/>
        <a:p>
          <a:endParaRPr lang="en-IN"/>
        </a:p>
      </dgm:t>
    </dgm:pt>
    <dgm:pt modelId="{43B377E0-22E1-4C6C-AEFC-7E01EE909C5D}">
      <dgm:prSet phldrT="[Text]" custT="1"/>
      <dgm:spPr/>
      <dgm:t>
        <a:bodyPr/>
        <a:lstStyle/>
        <a:p>
          <a:r>
            <a:rPr lang="en-IN" sz="1200" dirty="0"/>
            <a:t>Lower Speed</a:t>
          </a:r>
        </a:p>
      </dgm:t>
    </dgm:pt>
    <dgm:pt modelId="{15412B20-F4CF-41B5-9ACB-5B0AE1B872DF}" type="parTrans" cxnId="{B41585C5-94C3-4C0B-B1AF-B15D18488FA6}">
      <dgm:prSet/>
      <dgm:spPr/>
      <dgm:t>
        <a:bodyPr/>
        <a:lstStyle/>
        <a:p>
          <a:endParaRPr lang="en-IN"/>
        </a:p>
      </dgm:t>
    </dgm:pt>
    <dgm:pt modelId="{9981D9D5-94C0-4910-B79D-B0CFB79AD6BC}" type="sibTrans" cxnId="{B41585C5-94C3-4C0B-B1AF-B15D18488FA6}">
      <dgm:prSet/>
      <dgm:spPr/>
      <dgm:t>
        <a:bodyPr/>
        <a:lstStyle/>
        <a:p>
          <a:endParaRPr lang="en-IN"/>
        </a:p>
      </dgm:t>
    </dgm:pt>
    <dgm:pt modelId="{0E2E8376-2CDD-4997-859D-D0B29A54868F}">
      <dgm:prSet phldrT="[Text]"/>
      <dgm:spPr/>
      <dgm:t>
        <a:bodyPr/>
        <a:lstStyle/>
        <a:p>
          <a:r>
            <a:rPr lang="en-US" dirty="0"/>
            <a:t>THREATS</a:t>
          </a:r>
          <a:endParaRPr lang="en-IN" dirty="0"/>
        </a:p>
      </dgm:t>
    </dgm:pt>
    <dgm:pt modelId="{C986229C-43BF-4374-84CE-2FB2ED2C3A35}" type="parTrans" cxnId="{479A3728-C165-42B8-BF13-4023018400AB}">
      <dgm:prSet/>
      <dgm:spPr/>
      <dgm:t>
        <a:bodyPr/>
        <a:lstStyle/>
        <a:p>
          <a:endParaRPr lang="en-IN"/>
        </a:p>
      </dgm:t>
    </dgm:pt>
    <dgm:pt modelId="{5D73B126-753D-4368-BD19-AE86BA0EE87D}" type="sibTrans" cxnId="{479A3728-C165-42B8-BF13-4023018400AB}">
      <dgm:prSet/>
      <dgm:spPr/>
      <dgm:t>
        <a:bodyPr/>
        <a:lstStyle/>
        <a:p>
          <a:endParaRPr lang="en-IN"/>
        </a:p>
      </dgm:t>
    </dgm:pt>
    <dgm:pt modelId="{4B437734-E74D-4897-98A5-0A7A9718D2B4}">
      <dgm:prSet phldrT="[Text]" custT="1"/>
      <dgm:spPr/>
      <dgm:t>
        <a:bodyPr/>
        <a:lstStyle/>
        <a:p>
          <a:r>
            <a:rPr lang="en-IN" sz="1200" dirty="0"/>
            <a:t>Expensive Raw materials</a:t>
          </a:r>
        </a:p>
      </dgm:t>
    </dgm:pt>
    <dgm:pt modelId="{27F9C229-1E22-4EB6-8338-77287537AFCB}" type="parTrans" cxnId="{9521C452-3055-4D62-B8DE-F99590647F60}">
      <dgm:prSet/>
      <dgm:spPr/>
      <dgm:t>
        <a:bodyPr/>
        <a:lstStyle/>
        <a:p>
          <a:endParaRPr lang="en-IN"/>
        </a:p>
      </dgm:t>
    </dgm:pt>
    <dgm:pt modelId="{30EB16D1-1990-4A1E-A11B-F08DA6D1EFC3}" type="sibTrans" cxnId="{9521C452-3055-4D62-B8DE-F99590647F60}">
      <dgm:prSet/>
      <dgm:spPr/>
      <dgm:t>
        <a:bodyPr/>
        <a:lstStyle/>
        <a:p>
          <a:endParaRPr lang="en-IN"/>
        </a:p>
      </dgm:t>
    </dgm:pt>
    <dgm:pt modelId="{51A77879-818A-42E2-B6E3-DBD3D8AE8CDF}">
      <dgm:prSet phldrT="[Text]"/>
      <dgm:spPr/>
      <dgm:t>
        <a:bodyPr/>
        <a:lstStyle/>
        <a:p>
          <a:r>
            <a:rPr lang="en-US" dirty="0"/>
            <a:t>OPPORTUNITIES</a:t>
          </a:r>
          <a:endParaRPr lang="en-IN" dirty="0"/>
        </a:p>
      </dgm:t>
    </dgm:pt>
    <dgm:pt modelId="{28B07F51-0C7B-4A85-B6D5-9FA01D765253}" type="parTrans" cxnId="{E31381EA-00E5-4D94-BED1-9B3EEE8DACA3}">
      <dgm:prSet/>
      <dgm:spPr/>
      <dgm:t>
        <a:bodyPr/>
        <a:lstStyle/>
        <a:p>
          <a:endParaRPr lang="en-IN"/>
        </a:p>
      </dgm:t>
    </dgm:pt>
    <dgm:pt modelId="{55CE9732-ABB5-4623-88E4-C4D31D17431B}" type="sibTrans" cxnId="{E31381EA-00E5-4D94-BED1-9B3EEE8DACA3}">
      <dgm:prSet/>
      <dgm:spPr/>
      <dgm:t>
        <a:bodyPr/>
        <a:lstStyle/>
        <a:p>
          <a:endParaRPr lang="en-IN"/>
        </a:p>
      </dgm:t>
    </dgm:pt>
    <dgm:pt modelId="{E4EE4643-5EB5-4E8E-BFEE-AA1895DE042E}">
      <dgm:prSet phldrT="[Text]" custT="1"/>
      <dgm:spPr/>
      <dgm:t>
        <a:bodyPr/>
        <a:lstStyle/>
        <a:p>
          <a:r>
            <a:rPr lang="en-IN" sz="1200" dirty="0"/>
            <a:t>Rising Fuel costs</a:t>
          </a:r>
        </a:p>
      </dgm:t>
    </dgm:pt>
    <dgm:pt modelId="{57EA3632-7FDA-48ED-AD05-AC41C668B30E}" type="parTrans" cxnId="{44FEEF2D-A150-45DC-8607-051213911C73}">
      <dgm:prSet/>
      <dgm:spPr/>
      <dgm:t>
        <a:bodyPr/>
        <a:lstStyle/>
        <a:p>
          <a:endParaRPr lang="en-IN"/>
        </a:p>
      </dgm:t>
    </dgm:pt>
    <dgm:pt modelId="{A673BBF3-F2AC-4834-84FE-517BDDDEB44B}" type="sibTrans" cxnId="{44FEEF2D-A150-45DC-8607-051213911C73}">
      <dgm:prSet/>
      <dgm:spPr/>
      <dgm:t>
        <a:bodyPr/>
        <a:lstStyle/>
        <a:p>
          <a:endParaRPr lang="en-IN"/>
        </a:p>
      </dgm:t>
    </dgm:pt>
    <dgm:pt modelId="{6556DD31-B41E-4E8D-949E-13363C0D1066}">
      <dgm:prSet phldrT="[Text]"/>
      <dgm:spPr/>
      <dgm:t>
        <a:bodyPr/>
        <a:lstStyle/>
        <a:p>
          <a:endParaRPr lang="en-IN" sz="900" dirty="0"/>
        </a:p>
      </dgm:t>
    </dgm:pt>
    <dgm:pt modelId="{7AE300ED-B1D8-480D-ABB9-31CE464E2262}" type="parTrans" cxnId="{21FFA7B7-9011-4176-9868-96253110912D}">
      <dgm:prSet/>
      <dgm:spPr/>
      <dgm:t>
        <a:bodyPr/>
        <a:lstStyle/>
        <a:p>
          <a:endParaRPr lang="en-IN"/>
        </a:p>
      </dgm:t>
    </dgm:pt>
    <dgm:pt modelId="{1A42D981-979F-4AE1-9368-CE25DB607A30}" type="sibTrans" cxnId="{21FFA7B7-9011-4176-9868-96253110912D}">
      <dgm:prSet/>
      <dgm:spPr/>
      <dgm:t>
        <a:bodyPr/>
        <a:lstStyle/>
        <a:p>
          <a:endParaRPr lang="en-IN"/>
        </a:p>
      </dgm:t>
    </dgm:pt>
    <dgm:pt modelId="{278B346C-BAE3-47B5-A223-0E39F4D532DE}">
      <dgm:prSet phldrT="[Text]"/>
      <dgm:spPr/>
      <dgm:t>
        <a:bodyPr/>
        <a:lstStyle/>
        <a:p>
          <a:endParaRPr lang="en-IN" sz="900" dirty="0"/>
        </a:p>
      </dgm:t>
    </dgm:pt>
    <dgm:pt modelId="{51A56555-CC00-4AC9-A3AB-C519B429550D}" type="parTrans" cxnId="{10B29C7F-4A28-4EE9-9908-953104AC73A3}">
      <dgm:prSet/>
      <dgm:spPr/>
      <dgm:t>
        <a:bodyPr/>
        <a:lstStyle/>
        <a:p>
          <a:endParaRPr lang="en-IN"/>
        </a:p>
      </dgm:t>
    </dgm:pt>
    <dgm:pt modelId="{BF36B9F1-5253-4C5A-ABCE-A82359B6DA06}" type="sibTrans" cxnId="{10B29C7F-4A28-4EE9-9908-953104AC73A3}">
      <dgm:prSet/>
      <dgm:spPr/>
      <dgm:t>
        <a:bodyPr/>
        <a:lstStyle/>
        <a:p>
          <a:endParaRPr lang="en-IN"/>
        </a:p>
      </dgm:t>
    </dgm:pt>
    <dgm:pt modelId="{FCCB74DF-BE98-4A09-BA43-F66BD636713B}">
      <dgm:prSet phldrT="[Text]" custT="1"/>
      <dgm:spPr/>
      <dgm:t>
        <a:bodyPr/>
        <a:lstStyle/>
        <a:p>
          <a:r>
            <a:rPr lang="en-IN" sz="1200" dirty="0"/>
            <a:t>Less Sound</a:t>
          </a:r>
        </a:p>
      </dgm:t>
    </dgm:pt>
    <dgm:pt modelId="{B7B52E6A-599C-401C-B1DD-7A5F519D58BF}" type="parTrans" cxnId="{E9F37BEB-204A-442F-9761-918D1DE30266}">
      <dgm:prSet/>
      <dgm:spPr/>
      <dgm:t>
        <a:bodyPr/>
        <a:lstStyle/>
        <a:p>
          <a:endParaRPr lang="en-IN"/>
        </a:p>
      </dgm:t>
    </dgm:pt>
    <dgm:pt modelId="{E85C4530-AAB6-458B-AEFD-F956B9F0B316}" type="sibTrans" cxnId="{E9F37BEB-204A-442F-9761-918D1DE30266}">
      <dgm:prSet/>
      <dgm:spPr/>
      <dgm:t>
        <a:bodyPr/>
        <a:lstStyle/>
        <a:p>
          <a:endParaRPr lang="en-IN"/>
        </a:p>
      </dgm:t>
    </dgm:pt>
    <dgm:pt modelId="{14428874-8478-41F7-8DB1-A3D9200177B4}">
      <dgm:prSet phldrT="[Text]" custT="1"/>
      <dgm:spPr/>
      <dgm:t>
        <a:bodyPr/>
        <a:lstStyle/>
        <a:p>
          <a:r>
            <a:rPr lang="en-IN" sz="1200" dirty="0"/>
            <a:t>Dual Mode of Transmission</a:t>
          </a:r>
        </a:p>
      </dgm:t>
    </dgm:pt>
    <dgm:pt modelId="{8840CA47-B3CF-446C-B98C-12FD2B262CBA}" type="parTrans" cxnId="{7284B859-1930-486B-83E6-6D80C52A8E2F}">
      <dgm:prSet/>
      <dgm:spPr/>
      <dgm:t>
        <a:bodyPr/>
        <a:lstStyle/>
        <a:p>
          <a:endParaRPr lang="en-IN"/>
        </a:p>
      </dgm:t>
    </dgm:pt>
    <dgm:pt modelId="{709C4BBA-A54D-463C-A6BD-7CC6159E8FE8}" type="sibTrans" cxnId="{7284B859-1930-486B-83E6-6D80C52A8E2F}">
      <dgm:prSet/>
      <dgm:spPr/>
      <dgm:t>
        <a:bodyPr/>
        <a:lstStyle/>
        <a:p>
          <a:endParaRPr lang="en-IN"/>
        </a:p>
      </dgm:t>
    </dgm:pt>
    <dgm:pt modelId="{F7DD9BB8-45F7-4052-820C-D1962B7E26A4}">
      <dgm:prSet phldrT="[Text]" custT="1"/>
      <dgm:spPr/>
      <dgm:t>
        <a:bodyPr/>
        <a:lstStyle/>
        <a:p>
          <a:endParaRPr lang="en-IN" sz="1400" dirty="0"/>
        </a:p>
      </dgm:t>
    </dgm:pt>
    <dgm:pt modelId="{32C97499-FF30-4A9F-AA6D-E78547514E97}" type="parTrans" cxnId="{71EAA7DF-0377-46FE-B667-D8E179BA2187}">
      <dgm:prSet/>
      <dgm:spPr/>
      <dgm:t>
        <a:bodyPr/>
        <a:lstStyle/>
        <a:p>
          <a:endParaRPr lang="en-IN"/>
        </a:p>
      </dgm:t>
    </dgm:pt>
    <dgm:pt modelId="{44B53D00-495F-4613-9C37-2E40071B65A9}" type="sibTrans" cxnId="{71EAA7DF-0377-46FE-B667-D8E179BA2187}">
      <dgm:prSet/>
      <dgm:spPr/>
      <dgm:t>
        <a:bodyPr/>
        <a:lstStyle/>
        <a:p>
          <a:endParaRPr lang="en-IN"/>
        </a:p>
      </dgm:t>
    </dgm:pt>
    <dgm:pt modelId="{BB1200D5-165F-4E35-AC6D-0DDF136E954B}">
      <dgm:prSet phldrT="[Text]" custT="1"/>
      <dgm:spPr/>
      <dgm:t>
        <a:bodyPr/>
        <a:lstStyle/>
        <a:p>
          <a:r>
            <a:rPr lang="en-IN" sz="1200" dirty="0"/>
            <a:t>Lower Tax</a:t>
          </a:r>
        </a:p>
      </dgm:t>
    </dgm:pt>
    <dgm:pt modelId="{41B425FC-FE42-4D99-8628-067F23AA3250}" type="parTrans" cxnId="{30D32C52-A69D-403E-A8D8-94C185D6E0C8}">
      <dgm:prSet/>
      <dgm:spPr/>
      <dgm:t>
        <a:bodyPr/>
        <a:lstStyle/>
        <a:p>
          <a:endParaRPr lang="en-IN"/>
        </a:p>
      </dgm:t>
    </dgm:pt>
    <dgm:pt modelId="{920BA95F-3BF7-459E-AC24-D8AFF6F16A8C}" type="sibTrans" cxnId="{30D32C52-A69D-403E-A8D8-94C185D6E0C8}">
      <dgm:prSet/>
      <dgm:spPr/>
      <dgm:t>
        <a:bodyPr/>
        <a:lstStyle/>
        <a:p>
          <a:endParaRPr lang="en-IN"/>
        </a:p>
      </dgm:t>
    </dgm:pt>
    <dgm:pt modelId="{0DAE7579-2337-4B40-A40F-86DE0BC9ADC8}">
      <dgm:prSet phldrT="[Text]" custT="1"/>
      <dgm:spPr/>
      <dgm:t>
        <a:bodyPr/>
        <a:lstStyle/>
        <a:p>
          <a:r>
            <a:rPr lang="en-IN" sz="1200" dirty="0"/>
            <a:t>Lower Load bearing Capacity</a:t>
          </a:r>
        </a:p>
      </dgm:t>
    </dgm:pt>
    <dgm:pt modelId="{E0328619-8548-4614-A900-829D13F1530D}" type="parTrans" cxnId="{466F9F93-617C-449C-89CB-AD77F1A9C59D}">
      <dgm:prSet/>
      <dgm:spPr/>
      <dgm:t>
        <a:bodyPr/>
        <a:lstStyle/>
        <a:p>
          <a:endParaRPr lang="en-IN"/>
        </a:p>
      </dgm:t>
    </dgm:pt>
    <dgm:pt modelId="{098CFE3D-950F-4048-A65E-2D9D4A85A3E2}" type="sibTrans" cxnId="{466F9F93-617C-449C-89CB-AD77F1A9C59D}">
      <dgm:prSet/>
      <dgm:spPr/>
      <dgm:t>
        <a:bodyPr/>
        <a:lstStyle/>
        <a:p>
          <a:endParaRPr lang="en-IN"/>
        </a:p>
      </dgm:t>
    </dgm:pt>
    <dgm:pt modelId="{4EB8AC08-C096-4F99-AA1E-0E969C15EA4B}">
      <dgm:prSet phldrT="[Text]" custT="1"/>
      <dgm:spPr/>
      <dgm:t>
        <a:bodyPr/>
        <a:lstStyle/>
        <a:p>
          <a:r>
            <a:rPr lang="en-IN" sz="1200" dirty="0"/>
            <a:t>Consumer Friendly</a:t>
          </a:r>
        </a:p>
      </dgm:t>
    </dgm:pt>
    <dgm:pt modelId="{059B53E3-9416-4367-83DE-E92166F74604}" type="sibTrans" cxnId="{1C2026EA-10B4-4A84-BC74-ADFFEC3AF275}">
      <dgm:prSet/>
      <dgm:spPr/>
      <dgm:t>
        <a:bodyPr/>
        <a:lstStyle/>
        <a:p>
          <a:endParaRPr lang="en-IN"/>
        </a:p>
      </dgm:t>
    </dgm:pt>
    <dgm:pt modelId="{8D6BDDD1-EEF0-4920-B30B-00B67D8F8EB0}" type="parTrans" cxnId="{1C2026EA-10B4-4A84-BC74-ADFFEC3AF275}">
      <dgm:prSet/>
      <dgm:spPr/>
      <dgm:t>
        <a:bodyPr/>
        <a:lstStyle/>
        <a:p>
          <a:endParaRPr lang="en-IN"/>
        </a:p>
      </dgm:t>
    </dgm:pt>
    <dgm:pt modelId="{F558F263-D7FC-40B9-A719-5BDC36C1041A}">
      <dgm:prSet phldrT="[Text]" custT="1"/>
      <dgm:spPr/>
      <dgm:t>
        <a:bodyPr/>
        <a:lstStyle/>
        <a:p>
          <a:r>
            <a:rPr lang="en-IN" sz="1200" dirty="0"/>
            <a:t>Charging Time</a:t>
          </a:r>
        </a:p>
      </dgm:t>
    </dgm:pt>
    <dgm:pt modelId="{D59ED548-8CB9-4FF8-8A8B-B3619F2FA764}" type="parTrans" cxnId="{8DF1A585-5FF8-4980-A51F-A3B2E70140E3}">
      <dgm:prSet/>
      <dgm:spPr/>
      <dgm:t>
        <a:bodyPr/>
        <a:lstStyle/>
        <a:p>
          <a:endParaRPr lang="en-IN"/>
        </a:p>
      </dgm:t>
    </dgm:pt>
    <dgm:pt modelId="{4FCE63F7-48B8-4A3E-9871-1AAB63B67A7C}" type="sibTrans" cxnId="{8DF1A585-5FF8-4980-A51F-A3B2E70140E3}">
      <dgm:prSet/>
      <dgm:spPr/>
      <dgm:t>
        <a:bodyPr/>
        <a:lstStyle/>
        <a:p>
          <a:endParaRPr lang="en-IN"/>
        </a:p>
      </dgm:t>
    </dgm:pt>
    <dgm:pt modelId="{19272872-A334-4A41-9989-C34F18803D34}">
      <dgm:prSet phldrT="[Text]" custT="1"/>
      <dgm:spPr/>
      <dgm:t>
        <a:bodyPr/>
        <a:lstStyle/>
        <a:p>
          <a:endParaRPr lang="en-IN" sz="1400" dirty="0"/>
        </a:p>
      </dgm:t>
    </dgm:pt>
    <dgm:pt modelId="{E88FB972-D1DA-496E-8A15-1609027F7B92}" type="parTrans" cxnId="{8029C8B4-82F1-40A2-A910-44F2C2FB8F16}">
      <dgm:prSet/>
      <dgm:spPr/>
      <dgm:t>
        <a:bodyPr/>
        <a:lstStyle/>
        <a:p>
          <a:endParaRPr lang="en-IN"/>
        </a:p>
      </dgm:t>
    </dgm:pt>
    <dgm:pt modelId="{143C7628-B19F-47CD-8DB6-FF6FAD0041ED}" type="sibTrans" cxnId="{8029C8B4-82F1-40A2-A910-44F2C2FB8F16}">
      <dgm:prSet/>
      <dgm:spPr/>
      <dgm:t>
        <a:bodyPr/>
        <a:lstStyle/>
        <a:p>
          <a:endParaRPr lang="en-IN"/>
        </a:p>
      </dgm:t>
    </dgm:pt>
    <dgm:pt modelId="{29DDB300-95E9-4C85-A5CA-FE3A30CC5BE1}">
      <dgm:prSet phldrT="[Text]" custT="1"/>
      <dgm:spPr/>
      <dgm:t>
        <a:bodyPr/>
        <a:lstStyle/>
        <a:p>
          <a:endParaRPr lang="en-IN" sz="1400" dirty="0"/>
        </a:p>
      </dgm:t>
    </dgm:pt>
    <dgm:pt modelId="{01E9092A-0254-4CA4-B931-94C0719CA998}" type="parTrans" cxnId="{5F2B750B-6F5B-48E6-B367-B636C71A7864}">
      <dgm:prSet/>
      <dgm:spPr/>
      <dgm:t>
        <a:bodyPr/>
        <a:lstStyle/>
        <a:p>
          <a:endParaRPr lang="en-IN"/>
        </a:p>
      </dgm:t>
    </dgm:pt>
    <dgm:pt modelId="{894D33B1-D00C-4A45-AB7F-B28FBC06C6F8}" type="sibTrans" cxnId="{5F2B750B-6F5B-48E6-B367-B636C71A7864}">
      <dgm:prSet/>
      <dgm:spPr/>
      <dgm:t>
        <a:bodyPr/>
        <a:lstStyle/>
        <a:p>
          <a:endParaRPr lang="en-IN"/>
        </a:p>
      </dgm:t>
    </dgm:pt>
    <dgm:pt modelId="{676870A0-E2B1-4951-930A-814CB8EF496B}">
      <dgm:prSet phldrT="[Text]" custT="1"/>
      <dgm:spPr/>
      <dgm:t>
        <a:bodyPr/>
        <a:lstStyle/>
        <a:p>
          <a:r>
            <a:rPr lang="en-IN" sz="1200" dirty="0"/>
            <a:t>Replacement of battery is Expensive</a:t>
          </a:r>
        </a:p>
      </dgm:t>
    </dgm:pt>
    <dgm:pt modelId="{45896226-CED4-4C0D-B2DD-346CF30AAE0C}" type="parTrans" cxnId="{44351C96-0369-4B9E-A6B3-F13353D2110B}">
      <dgm:prSet/>
      <dgm:spPr/>
      <dgm:t>
        <a:bodyPr/>
        <a:lstStyle/>
        <a:p>
          <a:endParaRPr lang="en-IN"/>
        </a:p>
      </dgm:t>
    </dgm:pt>
    <dgm:pt modelId="{6DFF74DB-A775-42CC-B90B-C500849A1D88}" type="sibTrans" cxnId="{44351C96-0369-4B9E-A6B3-F13353D2110B}">
      <dgm:prSet/>
      <dgm:spPr/>
      <dgm:t>
        <a:bodyPr/>
        <a:lstStyle/>
        <a:p>
          <a:endParaRPr lang="en-IN"/>
        </a:p>
      </dgm:t>
    </dgm:pt>
    <dgm:pt modelId="{04E40F53-8531-4326-9082-8B990938D03A}">
      <dgm:prSet phldrT="[Text]" custT="1"/>
      <dgm:spPr/>
      <dgm:t>
        <a:bodyPr/>
        <a:lstStyle/>
        <a:p>
          <a:r>
            <a:rPr lang="en-IN" sz="1200" dirty="0"/>
            <a:t>Demand for eco-friendly vehicles</a:t>
          </a:r>
        </a:p>
      </dgm:t>
    </dgm:pt>
    <dgm:pt modelId="{D84216CF-0BF4-4285-B2A3-D88EE1E87D60}" type="parTrans" cxnId="{5E8B568F-6638-4BA0-8E4B-4893D5E61D4D}">
      <dgm:prSet/>
      <dgm:spPr/>
      <dgm:t>
        <a:bodyPr/>
        <a:lstStyle/>
        <a:p>
          <a:endParaRPr lang="en-IN"/>
        </a:p>
      </dgm:t>
    </dgm:pt>
    <dgm:pt modelId="{AB5DDE69-50DB-40AF-90A9-7F37B9C72F34}" type="sibTrans" cxnId="{5E8B568F-6638-4BA0-8E4B-4893D5E61D4D}">
      <dgm:prSet/>
      <dgm:spPr/>
      <dgm:t>
        <a:bodyPr/>
        <a:lstStyle/>
        <a:p>
          <a:endParaRPr lang="en-IN"/>
        </a:p>
      </dgm:t>
    </dgm:pt>
    <dgm:pt modelId="{E8ED2559-CC42-4218-AE63-8574FDCB46EB}">
      <dgm:prSet phldrT="[Text]" custT="1"/>
      <dgm:spPr/>
      <dgm:t>
        <a:bodyPr/>
        <a:lstStyle/>
        <a:p>
          <a:r>
            <a:rPr lang="en-IN" sz="1200" dirty="0"/>
            <a:t>Government subsidy for Electric vehicles</a:t>
          </a:r>
        </a:p>
      </dgm:t>
    </dgm:pt>
    <dgm:pt modelId="{CABF2D6F-9535-44A1-8742-52ABA5A80962}" type="parTrans" cxnId="{5FAB1FE1-DD1D-4A48-B915-A46E983FC922}">
      <dgm:prSet/>
      <dgm:spPr/>
      <dgm:t>
        <a:bodyPr/>
        <a:lstStyle/>
        <a:p>
          <a:endParaRPr lang="en-IN"/>
        </a:p>
      </dgm:t>
    </dgm:pt>
    <dgm:pt modelId="{F7E25D18-73E5-4AFE-AA44-B6DBB682283E}" type="sibTrans" cxnId="{5FAB1FE1-DD1D-4A48-B915-A46E983FC922}">
      <dgm:prSet/>
      <dgm:spPr/>
      <dgm:t>
        <a:bodyPr/>
        <a:lstStyle/>
        <a:p>
          <a:endParaRPr lang="en-IN"/>
        </a:p>
      </dgm:t>
    </dgm:pt>
    <dgm:pt modelId="{2E4B6442-7FD6-4A45-A110-E37F69364589}">
      <dgm:prSet phldrT="[Text]" custT="1"/>
      <dgm:spPr/>
      <dgm:t>
        <a:bodyPr/>
        <a:lstStyle/>
        <a:p>
          <a:r>
            <a:rPr lang="en-IN" sz="1200" dirty="0"/>
            <a:t>Rise in electricity costs</a:t>
          </a:r>
        </a:p>
      </dgm:t>
    </dgm:pt>
    <dgm:pt modelId="{06B550E2-1E4F-44F6-8CB1-18094AD0F62A}" type="parTrans" cxnId="{47392F33-0386-42FF-8218-32C06B5B3781}">
      <dgm:prSet/>
      <dgm:spPr/>
      <dgm:t>
        <a:bodyPr/>
        <a:lstStyle/>
        <a:p>
          <a:endParaRPr lang="en-IN"/>
        </a:p>
      </dgm:t>
    </dgm:pt>
    <dgm:pt modelId="{4F2FC41E-024A-44FC-97BC-C495AE65A8D2}" type="sibTrans" cxnId="{47392F33-0386-42FF-8218-32C06B5B3781}">
      <dgm:prSet/>
      <dgm:spPr/>
      <dgm:t>
        <a:bodyPr/>
        <a:lstStyle/>
        <a:p>
          <a:endParaRPr lang="en-IN"/>
        </a:p>
      </dgm:t>
    </dgm:pt>
    <dgm:pt modelId="{0E3CA25A-3573-45BB-9ADD-0E5CED7E2E48}">
      <dgm:prSet phldrT="[Text]" custT="1"/>
      <dgm:spPr/>
      <dgm:t>
        <a:bodyPr/>
        <a:lstStyle/>
        <a:p>
          <a:endParaRPr lang="en-IN" sz="1200" dirty="0"/>
        </a:p>
      </dgm:t>
    </dgm:pt>
    <dgm:pt modelId="{CEE42ED0-1743-478D-B2A1-39E30CD2F999}" type="parTrans" cxnId="{346B06BC-D379-42F5-A1DA-9B8CECE16C67}">
      <dgm:prSet/>
      <dgm:spPr/>
      <dgm:t>
        <a:bodyPr/>
        <a:lstStyle/>
        <a:p>
          <a:endParaRPr lang="en-IN"/>
        </a:p>
      </dgm:t>
    </dgm:pt>
    <dgm:pt modelId="{5C820646-8579-4AA1-A1E7-DC9D5979F26B}" type="sibTrans" cxnId="{346B06BC-D379-42F5-A1DA-9B8CECE16C67}">
      <dgm:prSet/>
      <dgm:spPr/>
      <dgm:t>
        <a:bodyPr/>
        <a:lstStyle/>
        <a:p>
          <a:endParaRPr lang="en-IN"/>
        </a:p>
      </dgm:t>
    </dgm:pt>
    <dgm:pt modelId="{D55CC90B-150A-42E3-82FB-6732524E62C4}">
      <dgm:prSet phldrT="[Text]" custT="1"/>
      <dgm:spPr/>
      <dgm:t>
        <a:bodyPr/>
        <a:lstStyle/>
        <a:p>
          <a:r>
            <a:rPr lang="en-IN" sz="1200" dirty="0"/>
            <a:t>Low market acceptance</a:t>
          </a:r>
        </a:p>
      </dgm:t>
    </dgm:pt>
    <dgm:pt modelId="{095D8754-0730-4793-94D6-7F6C7257BD36}" type="parTrans" cxnId="{8B9B3D49-0E2A-45CE-9855-DE05EC4B3BFC}">
      <dgm:prSet/>
      <dgm:spPr/>
      <dgm:t>
        <a:bodyPr/>
        <a:lstStyle/>
        <a:p>
          <a:endParaRPr lang="en-IN"/>
        </a:p>
      </dgm:t>
    </dgm:pt>
    <dgm:pt modelId="{23C32DD6-67F4-4B7A-BD96-F707CB5B65A5}" type="sibTrans" cxnId="{8B9B3D49-0E2A-45CE-9855-DE05EC4B3BFC}">
      <dgm:prSet/>
      <dgm:spPr/>
      <dgm:t>
        <a:bodyPr/>
        <a:lstStyle/>
        <a:p>
          <a:endParaRPr lang="en-IN"/>
        </a:p>
      </dgm:t>
    </dgm:pt>
    <dgm:pt modelId="{5DF642E3-298B-4578-90E0-7F54A4554CD5}">
      <dgm:prSet phldrT="[Text]" custT="1"/>
      <dgm:spPr/>
      <dgm:t>
        <a:bodyPr/>
        <a:lstStyle/>
        <a:p>
          <a:r>
            <a:rPr lang="en-IN" sz="1200" dirty="0"/>
            <a:t>Recent financial crisis</a:t>
          </a:r>
        </a:p>
      </dgm:t>
    </dgm:pt>
    <dgm:pt modelId="{4F199A83-9C61-4451-A190-8D6C0BC7454E}" type="parTrans" cxnId="{68801986-35A8-42A1-AA5D-15C67F368983}">
      <dgm:prSet/>
      <dgm:spPr/>
      <dgm:t>
        <a:bodyPr/>
        <a:lstStyle/>
        <a:p>
          <a:endParaRPr lang="en-IN"/>
        </a:p>
      </dgm:t>
    </dgm:pt>
    <dgm:pt modelId="{51370C90-A279-4312-A5AC-9100A07C86E7}" type="sibTrans" cxnId="{68801986-35A8-42A1-AA5D-15C67F368983}">
      <dgm:prSet/>
      <dgm:spPr/>
      <dgm:t>
        <a:bodyPr/>
        <a:lstStyle/>
        <a:p>
          <a:endParaRPr lang="en-IN"/>
        </a:p>
      </dgm:t>
    </dgm:pt>
    <dgm:pt modelId="{00D4ABF7-DA1B-419A-A9FF-3069BDB80143}">
      <dgm:prSet phldrT="[Text]" custT="1"/>
      <dgm:spPr/>
      <dgm:t>
        <a:bodyPr/>
        <a:lstStyle/>
        <a:p>
          <a:r>
            <a:rPr lang="en-IN" sz="1200" dirty="0"/>
            <a:t>High initial investment</a:t>
          </a:r>
        </a:p>
      </dgm:t>
    </dgm:pt>
    <dgm:pt modelId="{80665A91-E2A2-42CD-BFF5-85542F592DF1}" type="parTrans" cxnId="{9F79971D-F242-43E1-8E91-E0EF0F6C42DD}">
      <dgm:prSet/>
      <dgm:spPr/>
      <dgm:t>
        <a:bodyPr/>
        <a:lstStyle/>
        <a:p>
          <a:endParaRPr lang="en-IN"/>
        </a:p>
      </dgm:t>
    </dgm:pt>
    <dgm:pt modelId="{FF20F696-767E-4259-B774-0CCAF6A12CB0}" type="sibTrans" cxnId="{9F79971D-F242-43E1-8E91-E0EF0F6C42DD}">
      <dgm:prSet/>
      <dgm:spPr/>
      <dgm:t>
        <a:bodyPr/>
        <a:lstStyle/>
        <a:p>
          <a:endParaRPr lang="en-IN"/>
        </a:p>
      </dgm:t>
    </dgm:pt>
    <dgm:pt modelId="{9512655F-B116-49AE-9A51-798DD4CE823F}">
      <dgm:prSet phldrT="[Text]" custT="1"/>
      <dgm:spPr/>
      <dgm:t>
        <a:bodyPr/>
        <a:lstStyle/>
        <a:p>
          <a:r>
            <a:rPr lang="en-IN" sz="1200" dirty="0"/>
            <a:t>App based Services like UBER,OLA can create new market </a:t>
          </a:r>
        </a:p>
      </dgm:t>
    </dgm:pt>
    <dgm:pt modelId="{7A538FEA-33B4-4A5D-9D76-C030B0611792}" type="parTrans" cxnId="{F04DAC1F-BC43-405C-93F5-A39F608870AE}">
      <dgm:prSet/>
      <dgm:spPr/>
      <dgm:t>
        <a:bodyPr/>
        <a:lstStyle/>
        <a:p>
          <a:endParaRPr lang="en-IN"/>
        </a:p>
      </dgm:t>
    </dgm:pt>
    <dgm:pt modelId="{8337FE72-B3F8-4D4C-BAF2-AE063A5BB19A}" type="sibTrans" cxnId="{F04DAC1F-BC43-405C-93F5-A39F608870AE}">
      <dgm:prSet/>
      <dgm:spPr/>
      <dgm:t>
        <a:bodyPr/>
        <a:lstStyle/>
        <a:p>
          <a:endParaRPr lang="en-IN"/>
        </a:p>
      </dgm:t>
    </dgm:pt>
    <dgm:pt modelId="{0699C935-84CE-4F66-B306-1379EB36E4DE}">
      <dgm:prSet phldrT="[Text]" custT="1"/>
      <dgm:spPr/>
      <dgm:t>
        <a:bodyPr/>
        <a:lstStyle/>
        <a:p>
          <a:r>
            <a:rPr lang="en-IN" sz="1200" dirty="0"/>
            <a:t>Suitable for all age groups</a:t>
          </a:r>
        </a:p>
      </dgm:t>
    </dgm:pt>
    <dgm:pt modelId="{15C896FD-A97E-42D4-BA55-2E0F683C6F04}" type="parTrans" cxnId="{9F7D6A97-5802-4D5A-952B-9E9F9F430007}">
      <dgm:prSet/>
      <dgm:spPr/>
      <dgm:t>
        <a:bodyPr/>
        <a:lstStyle/>
        <a:p>
          <a:endParaRPr lang="en-IN"/>
        </a:p>
      </dgm:t>
    </dgm:pt>
    <dgm:pt modelId="{9010C07F-9113-4DFF-AD23-A77A80319D6E}" type="sibTrans" cxnId="{9F7D6A97-5802-4D5A-952B-9E9F9F430007}">
      <dgm:prSet/>
      <dgm:spPr/>
      <dgm:t>
        <a:bodyPr/>
        <a:lstStyle/>
        <a:p>
          <a:endParaRPr lang="en-IN"/>
        </a:p>
      </dgm:t>
    </dgm:pt>
    <dgm:pt modelId="{7A1FED9F-3B2B-43A6-AAF7-07DFFCB0E281}" type="pres">
      <dgm:prSet presAssocID="{605C25CB-FE91-4407-B1F1-060AC111BAF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781A2F6-5F7D-47A7-8510-0152ADAF1377}" type="pres">
      <dgm:prSet presAssocID="{605C25CB-FE91-4407-B1F1-060AC111BAF4}" presName="children" presStyleCnt="0"/>
      <dgm:spPr/>
    </dgm:pt>
    <dgm:pt modelId="{20953446-6093-432A-B6B8-8A2448A0C53A}" type="pres">
      <dgm:prSet presAssocID="{605C25CB-FE91-4407-B1F1-060AC111BAF4}" presName="child1group" presStyleCnt="0"/>
      <dgm:spPr/>
    </dgm:pt>
    <dgm:pt modelId="{00F28247-C4B9-4496-A788-D02D590DE4E1}" type="pres">
      <dgm:prSet presAssocID="{605C25CB-FE91-4407-B1F1-060AC111BAF4}" presName="child1" presStyleLbl="bgAcc1" presStyleIdx="0" presStyleCnt="4"/>
      <dgm:spPr/>
    </dgm:pt>
    <dgm:pt modelId="{E32376E5-F096-4D1E-A78A-0EDF1A6CB1C2}" type="pres">
      <dgm:prSet presAssocID="{605C25CB-FE91-4407-B1F1-060AC111BAF4}" presName="child1Text" presStyleLbl="bgAcc1" presStyleIdx="0" presStyleCnt="4">
        <dgm:presLayoutVars>
          <dgm:bulletEnabled val="1"/>
        </dgm:presLayoutVars>
      </dgm:prSet>
      <dgm:spPr/>
    </dgm:pt>
    <dgm:pt modelId="{CD503AE6-A6BC-49E5-9D1B-98522321341E}" type="pres">
      <dgm:prSet presAssocID="{605C25CB-FE91-4407-B1F1-060AC111BAF4}" presName="child2group" presStyleCnt="0"/>
      <dgm:spPr/>
    </dgm:pt>
    <dgm:pt modelId="{9DC20738-82DA-404C-8967-BEC4D5296638}" type="pres">
      <dgm:prSet presAssocID="{605C25CB-FE91-4407-B1F1-060AC111BAF4}" presName="child2" presStyleLbl="bgAcc1" presStyleIdx="1" presStyleCnt="4" custLinFactNeighborX="-131"/>
      <dgm:spPr/>
    </dgm:pt>
    <dgm:pt modelId="{DEB5D935-8CAA-4131-B321-ED30B5985802}" type="pres">
      <dgm:prSet presAssocID="{605C25CB-FE91-4407-B1F1-060AC111BAF4}" presName="child2Text" presStyleLbl="bgAcc1" presStyleIdx="1" presStyleCnt="4">
        <dgm:presLayoutVars>
          <dgm:bulletEnabled val="1"/>
        </dgm:presLayoutVars>
      </dgm:prSet>
      <dgm:spPr/>
    </dgm:pt>
    <dgm:pt modelId="{66FC68EC-C42B-45C7-B3E1-20FC98E27105}" type="pres">
      <dgm:prSet presAssocID="{605C25CB-FE91-4407-B1F1-060AC111BAF4}" presName="child3group" presStyleCnt="0"/>
      <dgm:spPr/>
    </dgm:pt>
    <dgm:pt modelId="{0709AA28-FCBE-4D8B-9D93-ECDC6C2285AC}" type="pres">
      <dgm:prSet presAssocID="{605C25CB-FE91-4407-B1F1-060AC111BAF4}" presName="child3" presStyleLbl="bgAcc1" presStyleIdx="2" presStyleCnt="4" custScaleY="136864" custLinFactNeighborX="11205" custLinFactNeighborY="-1089"/>
      <dgm:spPr/>
    </dgm:pt>
    <dgm:pt modelId="{C83D528E-0FFB-41CE-8631-B0AEE841953B}" type="pres">
      <dgm:prSet presAssocID="{605C25CB-FE91-4407-B1F1-060AC111BAF4}" presName="child3Text" presStyleLbl="bgAcc1" presStyleIdx="2" presStyleCnt="4">
        <dgm:presLayoutVars>
          <dgm:bulletEnabled val="1"/>
        </dgm:presLayoutVars>
      </dgm:prSet>
      <dgm:spPr/>
    </dgm:pt>
    <dgm:pt modelId="{B97E3A4C-DC17-4A45-941C-966EF01C4A21}" type="pres">
      <dgm:prSet presAssocID="{605C25CB-FE91-4407-B1F1-060AC111BAF4}" presName="child4group" presStyleCnt="0"/>
      <dgm:spPr/>
    </dgm:pt>
    <dgm:pt modelId="{B7D81FDE-A3EB-464D-9A61-F863DEE2B4F3}" type="pres">
      <dgm:prSet presAssocID="{605C25CB-FE91-4407-B1F1-060AC111BAF4}" presName="child4" presStyleLbl="bgAcc1" presStyleIdx="3" presStyleCnt="4" custScaleX="113380" custScaleY="137518" custLinFactNeighborX="-4246" custLinFactNeighborY="2344"/>
      <dgm:spPr/>
    </dgm:pt>
    <dgm:pt modelId="{7EFEB839-0A3E-4BFE-ADF7-F73EF5669E73}" type="pres">
      <dgm:prSet presAssocID="{605C25CB-FE91-4407-B1F1-060AC111BAF4}" presName="child4Text" presStyleLbl="bgAcc1" presStyleIdx="3" presStyleCnt="4">
        <dgm:presLayoutVars>
          <dgm:bulletEnabled val="1"/>
        </dgm:presLayoutVars>
      </dgm:prSet>
      <dgm:spPr/>
    </dgm:pt>
    <dgm:pt modelId="{936D36F5-D6C1-45D6-8EB1-E4C04BF61212}" type="pres">
      <dgm:prSet presAssocID="{605C25CB-FE91-4407-B1F1-060AC111BAF4}" presName="childPlaceholder" presStyleCnt="0"/>
      <dgm:spPr/>
    </dgm:pt>
    <dgm:pt modelId="{8FD9C9F6-F923-476B-8622-D9E79CF62926}" type="pres">
      <dgm:prSet presAssocID="{605C25CB-FE91-4407-B1F1-060AC111BAF4}" presName="circle" presStyleCnt="0"/>
      <dgm:spPr/>
    </dgm:pt>
    <dgm:pt modelId="{AF000FD1-4B38-48BA-95A1-CA350D5760CA}" type="pres">
      <dgm:prSet presAssocID="{605C25CB-FE91-4407-B1F1-060AC111BAF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B748487-D71D-43BC-959C-57CB52C684FA}" type="pres">
      <dgm:prSet presAssocID="{605C25CB-FE91-4407-B1F1-060AC111BAF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BE5930D-DB67-4CE2-B961-854579686465}" type="pres">
      <dgm:prSet presAssocID="{605C25CB-FE91-4407-B1F1-060AC111BAF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2405708-048C-4A7D-AB7F-61413D8D681A}" type="pres">
      <dgm:prSet presAssocID="{605C25CB-FE91-4407-B1F1-060AC111BAF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A6EFE4A-412A-41DE-92BF-BF79C293AFEA}" type="pres">
      <dgm:prSet presAssocID="{605C25CB-FE91-4407-B1F1-060AC111BAF4}" presName="quadrantPlaceholder" presStyleCnt="0"/>
      <dgm:spPr/>
    </dgm:pt>
    <dgm:pt modelId="{0A754377-A29B-4CD8-9D05-2C95065C5E0B}" type="pres">
      <dgm:prSet presAssocID="{605C25CB-FE91-4407-B1F1-060AC111BAF4}" presName="center1" presStyleLbl="fgShp" presStyleIdx="0" presStyleCnt="2"/>
      <dgm:spPr/>
    </dgm:pt>
    <dgm:pt modelId="{422CE39F-5130-4C76-B85F-D68F752B57AD}" type="pres">
      <dgm:prSet presAssocID="{605C25CB-FE91-4407-B1F1-060AC111BAF4}" presName="center2" presStyleLbl="fgShp" presStyleIdx="1" presStyleCnt="2"/>
      <dgm:spPr/>
    </dgm:pt>
  </dgm:ptLst>
  <dgm:cxnLst>
    <dgm:cxn modelId="{0B7B1E00-B79B-4D9A-880C-7E509A5F8FF6}" type="presOf" srcId="{0E3CA25A-3573-45BB-9ADD-0E5CED7E2E48}" destId="{0709AA28-FCBE-4D8B-9D93-ECDC6C2285AC}" srcOrd="0" destOrd="5" presId="urn:microsoft.com/office/officeart/2005/8/layout/cycle4#1"/>
    <dgm:cxn modelId="{96B25C02-DA2C-48FF-9EE3-0F49E8D94BFB}" type="presOf" srcId="{D55CC90B-150A-42E3-82FB-6732524E62C4}" destId="{0709AA28-FCBE-4D8B-9D93-ECDC6C2285AC}" srcOrd="0" destOrd="2" presId="urn:microsoft.com/office/officeart/2005/8/layout/cycle4#1"/>
    <dgm:cxn modelId="{976C9C03-219C-4906-A4B9-5A846D002CA7}" type="presOf" srcId="{278B346C-BAE3-47B5-A223-0E39F4D532DE}" destId="{B7D81FDE-A3EB-464D-9A61-F863DEE2B4F3}" srcOrd="0" destOrd="4" presId="urn:microsoft.com/office/officeart/2005/8/layout/cycle4#1"/>
    <dgm:cxn modelId="{184D2107-6D56-4F5A-B8B4-D0FAF2644AFE}" type="presOf" srcId="{5DF642E3-298B-4578-90E0-7F54A4554CD5}" destId="{C83D528E-0FFB-41CE-8631-B0AEE841953B}" srcOrd="1" destOrd="3" presId="urn:microsoft.com/office/officeart/2005/8/layout/cycle4#1"/>
    <dgm:cxn modelId="{95E7760A-FD53-4206-8E0B-4F04E718587A}" type="presOf" srcId="{E4EE4643-5EB5-4E8E-BFEE-AA1895DE042E}" destId="{B7D81FDE-A3EB-464D-9A61-F863DEE2B4F3}" srcOrd="0" destOrd="0" presId="urn:microsoft.com/office/officeart/2005/8/layout/cycle4#1"/>
    <dgm:cxn modelId="{5F2B750B-6F5B-48E6-B367-B636C71A7864}" srcId="{81DCF713-D7BB-4730-B628-07D6851866C2}" destId="{29DDB300-95E9-4C85-A5CA-FE3A30CC5BE1}" srcOrd="4" destOrd="0" parTransId="{01E9092A-0254-4CA4-B931-94C0719CA998}" sibTransId="{894D33B1-D00C-4A45-AB7F-B28FBC06C6F8}"/>
    <dgm:cxn modelId="{CFC1D40E-0B9F-48AB-A419-DEE64DE41825}" type="presOf" srcId="{E8ED2559-CC42-4218-AE63-8574FDCB46EB}" destId="{B7D81FDE-A3EB-464D-9A61-F863DEE2B4F3}" srcOrd="0" destOrd="3" presId="urn:microsoft.com/office/officeart/2005/8/layout/cycle4#1"/>
    <dgm:cxn modelId="{47AFCC13-804B-4980-B100-133A912F4ED7}" type="presOf" srcId="{9512655F-B116-49AE-9A51-798DD4CE823F}" destId="{B7D81FDE-A3EB-464D-9A61-F863DEE2B4F3}" srcOrd="0" destOrd="1" presId="urn:microsoft.com/office/officeart/2005/8/layout/cycle4#1"/>
    <dgm:cxn modelId="{9F79971D-F242-43E1-8E91-E0EF0F6C42DD}" srcId="{0E2E8376-2CDD-4997-859D-D0B29A54868F}" destId="{00D4ABF7-DA1B-419A-A9FF-3069BDB80143}" srcOrd="4" destOrd="0" parTransId="{80665A91-E2A2-42CD-BFF5-85542F592DF1}" sibTransId="{FF20F696-767E-4259-B774-0CCAF6A12CB0}"/>
    <dgm:cxn modelId="{F04DAC1F-BC43-405C-93F5-A39F608870AE}" srcId="{51A77879-818A-42E2-B6E3-DBD3D8AE8CDF}" destId="{9512655F-B116-49AE-9A51-798DD4CE823F}" srcOrd="1" destOrd="0" parTransId="{7A538FEA-33B4-4A5D-9D76-C030B0611792}" sibTransId="{8337FE72-B3F8-4D4C-BAF2-AE063A5BB19A}"/>
    <dgm:cxn modelId="{479A3728-C165-42B8-BF13-4023018400AB}" srcId="{605C25CB-FE91-4407-B1F1-060AC111BAF4}" destId="{0E2E8376-2CDD-4997-859D-D0B29A54868F}" srcOrd="2" destOrd="0" parTransId="{C986229C-43BF-4374-84CE-2FB2ED2C3A35}" sibTransId="{5D73B126-753D-4368-BD19-AE86BA0EE87D}"/>
    <dgm:cxn modelId="{7127F328-7EFC-49B7-BAB0-F76BAB54C777}" type="presOf" srcId="{E4EE4643-5EB5-4E8E-BFEE-AA1895DE042E}" destId="{7EFEB839-0A3E-4BFE-ADF7-F73EF5669E73}" srcOrd="1" destOrd="0" presId="urn:microsoft.com/office/officeart/2005/8/layout/cycle4#1"/>
    <dgm:cxn modelId="{44FEEF2D-A150-45DC-8607-051213911C73}" srcId="{51A77879-818A-42E2-B6E3-DBD3D8AE8CDF}" destId="{E4EE4643-5EB5-4E8E-BFEE-AA1895DE042E}" srcOrd="0" destOrd="0" parTransId="{57EA3632-7FDA-48ED-AD05-AC41C668B30E}" sibTransId="{A673BBF3-F2AC-4834-84FE-517BDDDEB44B}"/>
    <dgm:cxn modelId="{BCEB7532-5843-46D3-8E82-E975C94019D7}" type="presOf" srcId="{2E4B6442-7FD6-4A45-A110-E37F69364589}" destId="{0709AA28-FCBE-4D8B-9D93-ECDC6C2285AC}" srcOrd="0" destOrd="1" presId="urn:microsoft.com/office/officeart/2005/8/layout/cycle4#1"/>
    <dgm:cxn modelId="{47392F33-0386-42FF-8218-32C06B5B3781}" srcId="{0E2E8376-2CDD-4997-859D-D0B29A54868F}" destId="{2E4B6442-7FD6-4A45-A110-E37F69364589}" srcOrd="1" destOrd="0" parTransId="{06B550E2-1E4F-44F6-8CB1-18094AD0F62A}" sibTransId="{4F2FC41E-024A-44FC-97BC-C495AE65A8D2}"/>
    <dgm:cxn modelId="{68323338-C711-400B-8C0E-73E429590343}" srcId="{605C25CB-FE91-4407-B1F1-060AC111BAF4}" destId="{81DCF713-D7BB-4730-B628-07D6851866C2}" srcOrd="1" destOrd="0" parTransId="{F6194010-9A88-4223-8898-0077117722EA}" sibTransId="{12A76409-2BB7-493E-9499-65E6C8C470B7}"/>
    <dgm:cxn modelId="{29DF293A-B3AF-41E1-A0D2-646844424057}" type="presOf" srcId="{4B437734-E74D-4897-98A5-0A7A9718D2B4}" destId="{C83D528E-0FFB-41CE-8631-B0AEE841953B}" srcOrd="1" destOrd="0" presId="urn:microsoft.com/office/officeart/2005/8/layout/cycle4#1"/>
    <dgm:cxn modelId="{B4B5F33A-299E-455C-806A-5F33C9AB3AD4}" type="presOf" srcId="{FCCB74DF-BE98-4A09-BA43-F66BD636713B}" destId="{E32376E5-F096-4D1E-A78A-0EDF1A6CB1C2}" srcOrd="1" destOrd="2" presId="urn:microsoft.com/office/officeart/2005/8/layout/cycle4#1"/>
    <dgm:cxn modelId="{D476DC5C-83B3-4EE0-A2A0-BACADB464BF7}" type="presOf" srcId="{E0CD88CE-2250-4DFC-94F1-897BA6E40DC3}" destId="{E32376E5-F096-4D1E-A78A-0EDF1A6CB1C2}" srcOrd="1" destOrd="0" presId="urn:microsoft.com/office/officeart/2005/8/layout/cycle4#1"/>
    <dgm:cxn modelId="{4A355B41-949B-456C-8E0E-12E00F1CB2D4}" type="presOf" srcId="{43B377E0-22E1-4C6C-AEFC-7E01EE909C5D}" destId="{DEB5D935-8CAA-4131-B321-ED30B5985802}" srcOrd="1" destOrd="0" presId="urn:microsoft.com/office/officeart/2005/8/layout/cycle4#1"/>
    <dgm:cxn modelId="{C2023444-EDE6-46CA-BED3-F75887D9BA94}" srcId="{28BC4F26-7886-49B7-BB90-DC14D10B5D4D}" destId="{E0CD88CE-2250-4DFC-94F1-897BA6E40DC3}" srcOrd="0" destOrd="0" parTransId="{F26484FC-E769-4892-BBBB-7D7DB4B4EE59}" sibTransId="{92372C78-724D-43E9-8692-523FF972F4F2}"/>
    <dgm:cxn modelId="{175DBC44-27BA-4680-BFA7-4111AFDFBCA6}" type="presOf" srcId="{5DF642E3-298B-4578-90E0-7F54A4554CD5}" destId="{0709AA28-FCBE-4D8B-9D93-ECDC6C2285AC}" srcOrd="0" destOrd="3" presId="urn:microsoft.com/office/officeart/2005/8/layout/cycle4#1"/>
    <dgm:cxn modelId="{BC0EF564-B38C-4DD1-8068-8023F265D61E}" type="presOf" srcId="{00D4ABF7-DA1B-419A-A9FF-3069BDB80143}" destId="{0709AA28-FCBE-4D8B-9D93-ECDC6C2285AC}" srcOrd="0" destOrd="4" presId="urn:microsoft.com/office/officeart/2005/8/layout/cycle4#1"/>
    <dgm:cxn modelId="{FA4C0E46-06FA-48F5-96F9-ECED9FD49FBC}" type="presOf" srcId="{0DAE7579-2337-4B40-A40F-86DE0BC9ADC8}" destId="{DEB5D935-8CAA-4131-B321-ED30B5985802}" srcOrd="1" destOrd="1" presId="urn:microsoft.com/office/officeart/2005/8/layout/cycle4#1"/>
    <dgm:cxn modelId="{C1589047-E58F-4FCA-9705-9B6C88F8EF15}" type="presOf" srcId="{19272872-A334-4A41-9989-C34F18803D34}" destId="{9DC20738-82DA-404C-8967-BEC4D5296638}" srcOrd="0" destOrd="5" presId="urn:microsoft.com/office/officeart/2005/8/layout/cycle4#1"/>
    <dgm:cxn modelId="{8B9B3D49-0E2A-45CE-9855-DE05EC4B3BFC}" srcId="{0E2E8376-2CDD-4997-859D-D0B29A54868F}" destId="{D55CC90B-150A-42E3-82FB-6732524E62C4}" srcOrd="2" destOrd="0" parTransId="{095D8754-0730-4793-94D6-7F6C7257BD36}" sibTransId="{23C32DD6-67F4-4B7A-BD96-F707CB5B65A5}"/>
    <dgm:cxn modelId="{A739C269-B8C3-4892-86CB-AE0541A24A17}" type="presOf" srcId="{0699C935-84CE-4F66-B306-1379EB36E4DE}" destId="{E32376E5-F096-4D1E-A78A-0EDF1A6CB1C2}" srcOrd="1" destOrd="5" presId="urn:microsoft.com/office/officeart/2005/8/layout/cycle4#1"/>
    <dgm:cxn modelId="{D59E146C-0DB3-44E3-AAF0-B6888E31371B}" type="presOf" srcId="{FCCB74DF-BE98-4A09-BA43-F66BD636713B}" destId="{00F28247-C4B9-4496-A788-D02D590DE4E1}" srcOrd="0" destOrd="2" presId="urn:microsoft.com/office/officeart/2005/8/layout/cycle4#1"/>
    <dgm:cxn modelId="{68F2C56F-DB73-4824-AA85-C0CAF8E50348}" type="presOf" srcId="{BB1200D5-165F-4E35-AC6D-0DDF136E954B}" destId="{E32376E5-F096-4D1E-A78A-0EDF1A6CB1C2}" srcOrd="1" destOrd="4" presId="urn:microsoft.com/office/officeart/2005/8/layout/cycle4#1"/>
    <dgm:cxn modelId="{11A3F770-4D14-4A91-8954-FB3C5119D19F}" type="presOf" srcId="{F558F263-D7FC-40B9-A719-5BDC36C1041A}" destId="{DEB5D935-8CAA-4131-B321-ED30B5985802}" srcOrd="1" destOrd="2" presId="urn:microsoft.com/office/officeart/2005/8/layout/cycle4#1"/>
    <dgm:cxn modelId="{2A304D51-5765-4C69-A655-1CF410A93715}" type="presOf" srcId="{04E40F53-8531-4326-9082-8B990938D03A}" destId="{7EFEB839-0A3E-4BFE-ADF7-F73EF5669E73}" srcOrd="1" destOrd="2" presId="urn:microsoft.com/office/officeart/2005/8/layout/cycle4#1"/>
    <dgm:cxn modelId="{30D32C52-A69D-403E-A8D8-94C185D6E0C8}" srcId="{28BC4F26-7886-49B7-BB90-DC14D10B5D4D}" destId="{BB1200D5-165F-4E35-AC6D-0DDF136E954B}" srcOrd="4" destOrd="0" parTransId="{41B425FC-FE42-4D99-8628-067F23AA3250}" sibTransId="{920BA95F-3BF7-459E-AC24-D8AFF6F16A8C}"/>
    <dgm:cxn modelId="{9521C452-3055-4D62-B8DE-F99590647F60}" srcId="{0E2E8376-2CDD-4997-859D-D0B29A54868F}" destId="{4B437734-E74D-4897-98A5-0A7A9718D2B4}" srcOrd="0" destOrd="0" parTransId="{27F9C229-1E22-4EB6-8338-77287537AFCB}" sibTransId="{30EB16D1-1990-4A1E-A11B-F08DA6D1EFC3}"/>
    <dgm:cxn modelId="{6ACC0F59-2509-435E-9F35-E60940B02368}" type="presOf" srcId="{0E3CA25A-3573-45BB-9ADD-0E5CED7E2E48}" destId="{C83D528E-0FFB-41CE-8631-B0AEE841953B}" srcOrd="1" destOrd="5" presId="urn:microsoft.com/office/officeart/2005/8/layout/cycle4#1"/>
    <dgm:cxn modelId="{7284B859-1930-486B-83E6-6D80C52A8E2F}" srcId="{28BC4F26-7886-49B7-BB90-DC14D10B5D4D}" destId="{14428874-8478-41F7-8DB1-A3D9200177B4}" srcOrd="3" destOrd="0" parTransId="{8840CA47-B3CF-446C-B98C-12FD2B262CBA}" sibTransId="{709C4BBA-A54D-463C-A6BD-7CC6159E8FE8}"/>
    <dgm:cxn modelId="{F0E7C55A-B16E-4B1F-9F3F-ACDB51A1697B}" type="presOf" srcId="{E8ED2559-CC42-4218-AE63-8574FDCB46EB}" destId="{7EFEB839-0A3E-4BFE-ADF7-F73EF5669E73}" srcOrd="1" destOrd="3" presId="urn:microsoft.com/office/officeart/2005/8/layout/cycle4#1"/>
    <dgm:cxn modelId="{AC03717E-B830-47C5-A2C4-3D74A2A16CA1}" type="presOf" srcId="{14428874-8478-41F7-8DB1-A3D9200177B4}" destId="{00F28247-C4B9-4496-A788-D02D590DE4E1}" srcOrd="0" destOrd="3" presId="urn:microsoft.com/office/officeart/2005/8/layout/cycle4#1"/>
    <dgm:cxn modelId="{10B29C7F-4A28-4EE9-9908-953104AC73A3}" srcId="{51A77879-818A-42E2-B6E3-DBD3D8AE8CDF}" destId="{278B346C-BAE3-47B5-A223-0E39F4D532DE}" srcOrd="4" destOrd="0" parTransId="{51A56555-CC00-4AC9-A3AB-C519B429550D}" sibTransId="{BF36B9F1-5253-4C5A-ABCE-A82359B6DA06}"/>
    <dgm:cxn modelId="{AF99EF7F-9295-442F-B923-3B9DBCA24317}" type="presOf" srcId="{14428874-8478-41F7-8DB1-A3D9200177B4}" destId="{E32376E5-F096-4D1E-A78A-0EDF1A6CB1C2}" srcOrd="1" destOrd="3" presId="urn:microsoft.com/office/officeart/2005/8/layout/cycle4#1"/>
    <dgm:cxn modelId="{7813B181-80CE-414E-9C41-AB0520BF1807}" type="presOf" srcId="{676870A0-E2B1-4951-930A-814CB8EF496B}" destId="{DEB5D935-8CAA-4131-B321-ED30B5985802}" srcOrd="1" destOrd="3" presId="urn:microsoft.com/office/officeart/2005/8/layout/cycle4#1"/>
    <dgm:cxn modelId="{F8D8F484-CBEB-4EB5-AE48-C8A3E876FFA0}" type="presOf" srcId="{E0CD88CE-2250-4DFC-94F1-897BA6E40DC3}" destId="{00F28247-C4B9-4496-A788-D02D590DE4E1}" srcOrd="0" destOrd="0" presId="urn:microsoft.com/office/officeart/2005/8/layout/cycle4#1"/>
    <dgm:cxn modelId="{8DF1A585-5FF8-4980-A51F-A3B2E70140E3}" srcId="{81DCF713-D7BB-4730-B628-07D6851866C2}" destId="{F558F263-D7FC-40B9-A719-5BDC36C1041A}" srcOrd="2" destOrd="0" parTransId="{D59ED548-8CB9-4FF8-8A8B-B3619F2FA764}" sibTransId="{4FCE63F7-48B8-4A3E-9871-1AAB63B67A7C}"/>
    <dgm:cxn modelId="{68801986-35A8-42A1-AA5D-15C67F368983}" srcId="{0E2E8376-2CDD-4997-859D-D0B29A54868F}" destId="{5DF642E3-298B-4578-90E0-7F54A4554CD5}" srcOrd="3" destOrd="0" parTransId="{4F199A83-9C61-4451-A190-8D6C0BC7454E}" sibTransId="{51370C90-A279-4312-A5AC-9100A07C86E7}"/>
    <dgm:cxn modelId="{111D1888-8C15-4E92-81DA-7737BCBD8912}" type="presOf" srcId="{29DDB300-95E9-4C85-A5CA-FE3A30CC5BE1}" destId="{DEB5D935-8CAA-4131-B321-ED30B5985802}" srcOrd="1" destOrd="4" presId="urn:microsoft.com/office/officeart/2005/8/layout/cycle4#1"/>
    <dgm:cxn modelId="{56CAF688-83D3-4D98-8D4C-4AB65B98C198}" type="presOf" srcId="{0DAE7579-2337-4B40-A40F-86DE0BC9ADC8}" destId="{9DC20738-82DA-404C-8967-BEC4D5296638}" srcOrd="0" destOrd="1" presId="urn:microsoft.com/office/officeart/2005/8/layout/cycle4#1"/>
    <dgm:cxn modelId="{A89FC88B-79E0-4DD0-990D-F38684DAF977}" type="presOf" srcId="{6556DD31-B41E-4E8D-949E-13363C0D1066}" destId="{B7D81FDE-A3EB-464D-9A61-F863DEE2B4F3}" srcOrd="0" destOrd="5" presId="urn:microsoft.com/office/officeart/2005/8/layout/cycle4#1"/>
    <dgm:cxn modelId="{519D7A8C-FF3E-4D84-A95B-D94BBD383E08}" type="presOf" srcId="{6556DD31-B41E-4E8D-949E-13363C0D1066}" destId="{7EFEB839-0A3E-4BFE-ADF7-F73EF5669E73}" srcOrd="1" destOrd="5" presId="urn:microsoft.com/office/officeart/2005/8/layout/cycle4#1"/>
    <dgm:cxn modelId="{91AC388F-324F-4257-8F84-DA617A69F0D8}" type="presOf" srcId="{0E2E8376-2CDD-4997-859D-D0B29A54868F}" destId="{6BE5930D-DB67-4CE2-B961-854579686465}" srcOrd="0" destOrd="0" presId="urn:microsoft.com/office/officeart/2005/8/layout/cycle4#1"/>
    <dgm:cxn modelId="{5E8B568F-6638-4BA0-8E4B-4893D5E61D4D}" srcId="{51A77879-818A-42E2-B6E3-DBD3D8AE8CDF}" destId="{04E40F53-8531-4326-9082-8B990938D03A}" srcOrd="2" destOrd="0" parTransId="{D84216CF-0BF4-4285-B2A3-D88EE1E87D60}" sibTransId="{AB5DDE69-50DB-40AF-90A9-7F37B9C72F34}"/>
    <dgm:cxn modelId="{9EF8CE91-28B2-4C5C-868B-E59657C66D32}" type="presOf" srcId="{F7DD9BB8-45F7-4052-820C-D1962B7E26A4}" destId="{00F28247-C4B9-4496-A788-D02D590DE4E1}" srcOrd="0" destOrd="6" presId="urn:microsoft.com/office/officeart/2005/8/layout/cycle4#1"/>
    <dgm:cxn modelId="{466F9F93-617C-449C-89CB-AD77F1A9C59D}" srcId="{81DCF713-D7BB-4730-B628-07D6851866C2}" destId="{0DAE7579-2337-4B40-A40F-86DE0BC9ADC8}" srcOrd="1" destOrd="0" parTransId="{E0328619-8548-4614-A900-829D13F1530D}" sibTransId="{098CFE3D-950F-4048-A65E-2D9D4A85A3E2}"/>
    <dgm:cxn modelId="{44351C96-0369-4B9E-A6B3-F13353D2110B}" srcId="{81DCF713-D7BB-4730-B628-07D6851866C2}" destId="{676870A0-E2B1-4951-930A-814CB8EF496B}" srcOrd="3" destOrd="0" parTransId="{45896226-CED4-4C0D-B2DD-346CF30AAE0C}" sibTransId="{6DFF74DB-A775-42CC-B90B-C500849A1D88}"/>
    <dgm:cxn modelId="{DDD54397-C363-46E9-B435-D353B1C0FB3B}" type="presOf" srcId="{9512655F-B116-49AE-9A51-798DD4CE823F}" destId="{7EFEB839-0A3E-4BFE-ADF7-F73EF5669E73}" srcOrd="1" destOrd="1" presId="urn:microsoft.com/office/officeart/2005/8/layout/cycle4#1"/>
    <dgm:cxn modelId="{9F7D6A97-5802-4D5A-952B-9E9F9F430007}" srcId="{28BC4F26-7886-49B7-BB90-DC14D10B5D4D}" destId="{0699C935-84CE-4F66-B306-1379EB36E4DE}" srcOrd="5" destOrd="0" parTransId="{15C896FD-A97E-42D4-BA55-2E0F683C6F04}" sibTransId="{9010C07F-9113-4DFF-AD23-A77A80319D6E}"/>
    <dgm:cxn modelId="{D9A0D6A3-97CE-4EC6-99A2-29C8B5BBA0ED}" type="presOf" srcId="{43B377E0-22E1-4C6C-AEFC-7E01EE909C5D}" destId="{9DC20738-82DA-404C-8967-BEC4D5296638}" srcOrd="0" destOrd="0" presId="urn:microsoft.com/office/officeart/2005/8/layout/cycle4#1"/>
    <dgm:cxn modelId="{B9CD3DA5-CDCC-4BCE-987A-BA149863D0C8}" type="presOf" srcId="{F7DD9BB8-45F7-4052-820C-D1962B7E26A4}" destId="{E32376E5-F096-4D1E-A78A-0EDF1A6CB1C2}" srcOrd="1" destOrd="6" presId="urn:microsoft.com/office/officeart/2005/8/layout/cycle4#1"/>
    <dgm:cxn modelId="{E706D4A5-8888-492E-81E0-B3D313D8C9F4}" type="presOf" srcId="{4EB8AC08-C096-4F99-AA1E-0E969C15EA4B}" destId="{E32376E5-F096-4D1E-A78A-0EDF1A6CB1C2}" srcOrd="1" destOrd="1" presId="urn:microsoft.com/office/officeart/2005/8/layout/cycle4#1"/>
    <dgm:cxn modelId="{D50499A8-9D54-4750-8C85-7941FE1B12C8}" type="presOf" srcId="{BB1200D5-165F-4E35-AC6D-0DDF136E954B}" destId="{00F28247-C4B9-4496-A788-D02D590DE4E1}" srcOrd="0" destOrd="4" presId="urn:microsoft.com/office/officeart/2005/8/layout/cycle4#1"/>
    <dgm:cxn modelId="{8029C8B4-82F1-40A2-A910-44F2C2FB8F16}" srcId="{81DCF713-D7BB-4730-B628-07D6851866C2}" destId="{19272872-A334-4A41-9989-C34F18803D34}" srcOrd="5" destOrd="0" parTransId="{E88FB972-D1DA-496E-8A15-1609027F7B92}" sibTransId="{143C7628-B19F-47CD-8DB6-FF6FAD0041ED}"/>
    <dgm:cxn modelId="{21FFA7B7-9011-4176-9868-96253110912D}" srcId="{51A77879-818A-42E2-B6E3-DBD3D8AE8CDF}" destId="{6556DD31-B41E-4E8D-949E-13363C0D1066}" srcOrd="5" destOrd="0" parTransId="{7AE300ED-B1D8-480D-ABB9-31CE464E2262}" sibTransId="{1A42D981-979F-4AE1-9368-CE25DB607A30}"/>
    <dgm:cxn modelId="{346B06BC-D379-42F5-A1DA-9B8CECE16C67}" srcId="{0E2E8376-2CDD-4997-859D-D0B29A54868F}" destId="{0E3CA25A-3573-45BB-9ADD-0E5CED7E2E48}" srcOrd="5" destOrd="0" parTransId="{CEE42ED0-1743-478D-B2A1-39E30CD2F999}" sibTransId="{5C820646-8579-4AA1-A1E7-DC9D5979F26B}"/>
    <dgm:cxn modelId="{B41585C5-94C3-4C0B-B1AF-B15D18488FA6}" srcId="{81DCF713-D7BB-4730-B628-07D6851866C2}" destId="{43B377E0-22E1-4C6C-AEFC-7E01EE909C5D}" srcOrd="0" destOrd="0" parTransId="{15412B20-F4CF-41B5-9ACB-5B0AE1B872DF}" sibTransId="{9981D9D5-94C0-4910-B79D-B0CFB79AD6BC}"/>
    <dgm:cxn modelId="{1D75D1C8-C34E-4560-A5D8-B3903870F3AF}" type="presOf" srcId="{19272872-A334-4A41-9989-C34F18803D34}" destId="{DEB5D935-8CAA-4131-B321-ED30B5985802}" srcOrd="1" destOrd="5" presId="urn:microsoft.com/office/officeart/2005/8/layout/cycle4#1"/>
    <dgm:cxn modelId="{D40FBDCD-7ED1-449B-A3A0-92E2F49C3428}" srcId="{605C25CB-FE91-4407-B1F1-060AC111BAF4}" destId="{28BC4F26-7886-49B7-BB90-DC14D10B5D4D}" srcOrd="0" destOrd="0" parTransId="{69CCE23B-BC01-434F-88F1-863DC88FC66A}" sibTransId="{682A490E-688A-4365-BE1C-FA8CABEC1C7D}"/>
    <dgm:cxn modelId="{2ED6F9CD-F82A-4698-BB54-9F0F592C9156}" type="presOf" srcId="{4B437734-E74D-4897-98A5-0A7A9718D2B4}" destId="{0709AA28-FCBE-4D8B-9D93-ECDC6C2285AC}" srcOrd="0" destOrd="0" presId="urn:microsoft.com/office/officeart/2005/8/layout/cycle4#1"/>
    <dgm:cxn modelId="{2B613ED2-E46A-4309-926C-2A0FB507FAE8}" type="presOf" srcId="{51A77879-818A-42E2-B6E3-DBD3D8AE8CDF}" destId="{32405708-048C-4A7D-AB7F-61413D8D681A}" srcOrd="0" destOrd="0" presId="urn:microsoft.com/office/officeart/2005/8/layout/cycle4#1"/>
    <dgm:cxn modelId="{29315BD7-94C6-4260-AF89-70BB7C629BA0}" type="presOf" srcId="{4EB8AC08-C096-4F99-AA1E-0E969C15EA4B}" destId="{00F28247-C4B9-4496-A788-D02D590DE4E1}" srcOrd="0" destOrd="1" presId="urn:microsoft.com/office/officeart/2005/8/layout/cycle4#1"/>
    <dgm:cxn modelId="{A436E3D7-6A96-4018-92AF-3F77CAC2CDB2}" type="presOf" srcId="{2E4B6442-7FD6-4A45-A110-E37F69364589}" destId="{C83D528E-0FFB-41CE-8631-B0AEE841953B}" srcOrd="1" destOrd="1" presId="urn:microsoft.com/office/officeart/2005/8/layout/cycle4#1"/>
    <dgm:cxn modelId="{84EEF2DA-B3A8-4D62-B991-72C1AD5F7639}" type="presOf" srcId="{00D4ABF7-DA1B-419A-A9FF-3069BDB80143}" destId="{C83D528E-0FFB-41CE-8631-B0AEE841953B}" srcOrd="1" destOrd="4" presId="urn:microsoft.com/office/officeart/2005/8/layout/cycle4#1"/>
    <dgm:cxn modelId="{38FF12DB-3233-48D4-8F31-D93839F7C394}" type="presOf" srcId="{605C25CB-FE91-4407-B1F1-060AC111BAF4}" destId="{7A1FED9F-3B2B-43A6-AAF7-07DFFCB0E281}" srcOrd="0" destOrd="0" presId="urn:microsoft.com/office/officeart/2005/8/layout/cycle4#1"/>
    <dgm:cxn modelId="{C32614DD-6A8F-4C85-99A9-1B3ADF6FAEF9}" type="presOf" srcId="{04E40F53-8531-4326-9082-8B990938D03A}" destId="{B7D81FDE-A3EB-464D-9A61-F863DEE2B4F3}" srcOrd="0" destOrd="2" presId="urn:microsoft.com/office/officeart/2005/8/layout/cycle4#1"/>
    <dgm:cxn modelId="{71EAA7DF-0377-46FE-B667-D8E179BA2187}" srcId="{28BC4F26-7886-49B7-BB90-DC14D10B5D4D}" destId="{F7DD9BB8-45F7-4052-820C-D1962B7E26A4}" srcOrd="6" destOrd="0" parTransId="{32C97499-FF30-4A9F-AA6D-E78547514E97}" sibTransId="{44B53D00-495F-4613-9C37-2E40071B65A9}"/>
    <dgm:cxn modelId="{978CF9E0-9FE8-46C4-A330-CDD1B12D3ED1}" type="presOf" srcId="{0699C935-84CE-4F66-B306-1379EB36E4DE}" destId="{00F28247-C4B9-4496-A788-D02D590DE4E1}" srcOrd="0" destOrd="5" presId="urn:microsoft.com/office/officeart/2005/8/layout/cycle4#1"/>
    <dgm:cxn modelId="{5FAB1FE1-DD1D-4A48-B915-A46E983FC922}" srcId="{51A77879-818A-42E2-B6E3-DBD3D8AE8CDF}" destId="{E8ED2559-CC42-4218-AE63-8574FDCB46EB}" srcOrd="3" destOrd="0" parTransId="{CABF2D6F-9535-44A1-8742-52ABA5A80962}" sibTransId="{F7E25D18-73E5-4AFE-AA44-B6DBB682283E}"/>
    <dgm:cxn modelId="{181666E2-A394-4EC6-885A-462CC6051CCD}" type="presOf" srcId="{D55CC90B-150A-42E3-82FB-6732524E62C4}" destId="{C83D528E-0FFB-41CE-8631-B0AEE841953B}" srcOrd="1" destOrd="2" presId="urn:microsoft.com/office/officeart/2005/8/layout/cycle4#1"/>
    <dgm:cxn modelId="{3502D1E2-4A26-48BD-84DD-EEADD9D234D3}" type="presOf" srcId="{81DCF713-D7BB-4730-B628-07D6851866C2}" destId="{FB748487-D71D-43BC-959C-57CB52C684FA}" srcOrd="0" destOrd="0" presId="urn:microsoft.com/office/officeart/2005/8/layout/cycle4#1"/>
    <dgm:cxn modelId="{1C2026EA-10B4-4A84-BC74-ADFFEC3AF275}" srcId="{28BC4F26-7886-49B7-BB90-DC14D10B5D4D}" destId="{4EB8AC08-C096-4F99-AA1E-0E969C15EA4B}" srcOrd="1" destOrd="0" parTransId="{8D6BDDD1-EEF0-4920-B30B-00B67D8F8EB0}" sibTransId="{059B53E3-9416-4367-83DE-E92166F74604}"/>
    <dgm:cxn modelId="{E31381EA-00E5-4D94-BED1-9B3EEE8DACA3}" srcId="{605C25CB-FE91-4407-B1F1-060AC111BAF4}" destId="{51A77879-818A-42E2-B6E3-DBD3D8AE8CDF}" srcOrd="3" destOrd="0" parTransId="{28B07F51-0C7B-4A85-B6D5-9FA01D765253}" sibTransId="{55CE9732-ABB5-4623-88E4-C4D31D17431B}"/>
    <dgm:cxn modelId="{1DE3BCEA-5AB3-46D6-AE2E-B20D9D1E368C}" type="presOf" srcId="{28BC4F26-7886-49B7-BB90-DC14D10B5D4D}" destId="{AF000FD1-4B38-48BA-95A1-CA350D5760CA}" srcOrd="0" destOrd="0" presId="urn:microsoft.com/office/officeart/2005/8/layout/cycle4#1"/>
    <dgm:cxn modelId="{E9F37BEB-204A-442F-9761-918D1DE30266}" srcId="{28BC4F26-7886-49B7-BB90-DC14D10B5D4D}" destId="{FCCB74DF-BE98-4A09-BA43-F66BD636713B}" srcOrd="2" destOrd="0" parTransId="{B7B52E6A-599C-401C-B1DD-7A5F519D58BF}" sibTransId="{E85C4530-AAB6-458B-AEFD-F956B9F0B316}"/>
    <dgm:cxn modelId="{EBF3ABEB-235F-466C-86F9-194B9FEEE295}" type="presOf" srcId="{29DDB300-95E9-4C85-A5CA-FE3A30CC5BE1}" destId="{9DC20738-82DA-404C-8967-BEC4D5296638}" srcOrd="0" destOrd="4" presId="urn:microsoft.com/office/officeart/2005/8/layout/cycle4#1"/>
    <dgm:cxn modelId="{2B1366F1-9E0A-4659-AF51-EE1E08EA223A}" type="presOf" srcId="{F558F263-D7FC-40B9-A719-5BDC36C1041A}" destId="{9DC20738-82DA-404C-8967-BEC4D5296638}" srcOrd="0" destOrd="2" presId="urn:microsoft.com/office/officeart/2005/8/layout/cycle4#1"/>
    <dgm:cxn modelId="{35B3D2F2-594B-4F70-AD99-1888AB4948D4}" type="presOf" srcId="{676870A0-E2B1-4951-930A-814CB8EF496B}" destId="{9DC20738-82DA-404C-8967-BEC4D5296638}" srcOrd="0" destOrd="3" presId="urn:microsoft.com/office/officeart/2005/8/layout/cycle4#1"/>
    <dgm:cxn modelId="{B284D2F6-403E-4AA6-B032-4C15CA7CCB36}" type="presOf" srcId="{278B346C-BAE3-47B5-A223-0E39F4D532DE}" destId="{7EFEB839-0A3E-4BFE-ADF7-F73EF5669E73}" srcOrd="1" destOrd="4" presId="urn:microsoft.com/office/officeart/2005/8/layout/cycle4#1"/>
    <dgm:cxn modelId="{EE25EAAE-B93E-4A3D-AE21-054601C2E517}" type="presParOf" srcId="{7A1FED9F-3B2B-43A6-AAF7-07DFFCB0E281}" destId="{7781A2F6-5F7D-47A7-8510-0152ADAF1377}" srcOrd="0" destOrd="0" presId="urn:microsoft.com/office/officeart/2005/8/layout/cycle4#1"/>
    <dgm:cxn modelId="{4420516F-6DE4-42D3-9999-DBE34B7E444D}" type="presParOf" srcId="{7781A2F6-5F7D-47A7-8510-0152ADAF1377}" destId="{20953446-6093-432A-B6B8-8A2448A0C53A}" srcOrd="0" destOrd="0" presId="urn:microsoft.com/office/officeart/2005/8/layout/cycle4#1"/>
    <dgm:cxn modelId="{E52A90E9-6E56-45F4-AF0D-F466A7F8423F}" type="presParOf" srcId="{20953446-6093-432A-B6B8-8A2448A0C53A}" destId="{00F28247-C4B9-4496-A788-D02D590DE4E1}" srcOrd="0" destOrd="0" presId="urn:microsoft.com/office/officeart/2005/8/layout/cycle4#1"/>
    <dgm:cxn modelId="{EE7E1382-98CD-4EA5-8BD1-9BB44BC96978}" type="presParOf" srcId="{20953446-6093-432A-B6B8-8A2448A0C53A}" destId="{E32376E5-F096-4D1E-A78A-0EDF1A6CB1C2}" srcOrd="1" destOrd="0" presId="urn:microsoft.com/office/officeart/2005/8/layout/cycle4#1"/>
    <dgm:cxn modelId="{B6F7E164-3277-4A05-85F2-9C76AC6B9D4A}" type="presParOf" srcId="{7781A2F6-5F7D-47A7-8510-0152ADAF1377}" destId="{CD503AE6-A6BC-49E5-9D1B-98522321341E}" srcOrd="1" destOrd="0" presId="urn:microsoft.com/office/officeart/2005/8/layout/cycle4#1"/>
    <dgm:cxn modelId="{47772075-2765-41F4-93DC-1DB028214DC1}" type="presParOf" srcId="{CD503AE6-A6BC-49E5-9D1B-98522321341E}" destId="{9DC20738-82DA-404C-8967-BEC4D5296638}" srcOrd="0" destOrd="0" presId="urn:microsoft.com/office/officeart/2005/8/layout/cycle4#1"/>
    <dgm:cxn modelId="{2BD38D7E-D9C8-4879-B8B3-C15724DC7117}" type="presParOf" srcId="{CD503AE6-A6BC-49E5-9D1B-98522321341E}" destId="{DEB5D935-8CAA-4131-B321-ED30B5985802}" srcOrd="1" destOrd="0" presId="urn:microsoft.com/office/officeart/2005/8/layout/cycle4#1"/>
    <dgm:cxn modelId="{C5FCE7B0-F727-4517-A464-E2C7635DFC45}" type="presParOf" srcId="{7781A2F6-5F7D-47A7-8510-0152ADAF1377}" destId="{66FC68EC-C42B-45C7-B3E1-20FC98E27105}" srcOrd="2" destOrd="0" presId="urn:microsoft.com/office/officeart/2005/8/layout/cycle4#1"/>
    <dgm:cxn modelId="{63012DD2-1CB2-456F-AF41-43DCB642A9F4}" type="presParOf" srcId="{66FC68EC-C42B-45C7-B3E1-20FC98E27105}" destId="{0709AA28-FCBE-4D8B-9D93-ECDC6C2285AC}" srcOrd="0" destOrd="0" presId="urn:microsoft.com/office/officeart/2005/8/layout/cycle4#1"/>
    <dgm:cxn modelId="{8FA997FE-F43C-4B4D-9C95-8F9330629F11}" type="presParOf" srcId="{66FC68EC-C42B-45C7-B3E1-20FC98E27105}" destId="{C83D528E-0FFB-41CE-8631-B0AEE841953B}" srcOrd="1" destOrd="0" presId="urn:microsoft.com/office/officeart/2005/8/layout/cycle4#1"/>
    <dgm:cxn modelId="{EFCC01B0-9C13-4D3B-99A4-2D429115A52A}" type="presParOf" srcId="{7781A2F6-5F7D-47A7-8510-0152ADAF1377}" destId="{B97E3A4C-DC17-4A45-941C-966EF01C4A21}" srcOrd="3" destOrd="0" presId="urn:microsoft.com/office/officeart/2005/8/layout/cycle4#1"/>
    <dgm:cxn modelId="{5714ADF4-5587-448A-9A31-E0FF7B77FF21}" type="presParOf" srcId="{B97E3A4C-DC17-4A45-941C-966EF01C4A21}" destId="{B7D81FDE-A3EB-464D-9A61-F863DEE2B4F3}" srcOrd="0" destOrd="0" presId="urn:microsoft.com/office/officeart/2005/8/layout/cycle4#1"/>
    <dgm:cxn modelId="{E2B815E5-C17A-47C5-B2C3-C2C70AB0F9C3}" type="presParOf" srcId="{B97E3A4C-DC17-4A45-941C-966EF01C4A21}" destId="{7EFEB839-0A3E-4BFE-ADF7-F73EF5669E73}" srcOrd="1" destOrd="0" presId="urn:microsoft.com/office/officeart/2005/8/layout/cycle4#1"/>
    <dgm:cxn modelId="{8416FF09-166D-4105-9829-A162E6BABE11}" type="presParOf" srcId="{7781A2F6-5F7D-47A7-8510-0152ADAF1377}" destId="{936D36F5-D6C1-45D6-8EB1-E4C04BF61212}" srcOrd="4" destOrd="0" presId="urn:microsoft.com/office/officeart/2005/8/layout/cycle4#1"/>
    <dgm:cxn modelId="{BBD97066-6810-4E1E-BC4C-DD5342706B1D}" type="presParOf" srcId="{7A1FED9F-3B2B-43A6-AAF7-07DFFCB0E281}" destId="{8FD9C9F6-F923-476B-8622-D9E79CF62926}" srcOrd="1" destOrd="0" presId="urn:microsoft.com/office/officeart/2005/8/layout/cycle4#1"/>
    <dgm:cxn modelId="{5744E997-327F-4E41-87FE-07F1DD40A8A4}" type="presParOf" srcId="{8FD9C9F6-F923-476B-8622-D9E79CF62926}" destId="{AF000FD1-4B38-48BA-95A1-CA350D5760CA}" srcOrd="0" destOrd="0" presId="urn:microsoft.com/office/officeart/2005/8/layout/cycle4#1"/>
    <dgm:cxn modelId="{F867DDAB-D81B-4283-A735-2F280FF2AD7D}" type="presParOf" srcId="{8FD9C9F6-F923-476B-8622-D9E79CF62926}" destId="{FB748487-D71D-43BC-959C-57CB52C684FA}" srcOrd="1" destOrd="0" presId="urn:microsoft.com/office/officeart/2005/8/layout/cycle4#1"/>
    <dgm:cxn modelId="{2010DA1D-AEA2-48A5-83DB-059CE98388BB}" type="presParOf" srcId="{8FD9C9F6-F923-476B-8622-D9E79CF62926}" destId="{6BE5930D-DB67-4CE2-B961-854579686465}" srcOrd="2" destOrd="0" presId="urn:microsoft.com/office/officeart/2005/8/layout/cycle4#1"/>
    <dgm:cxn modelId="{44F1CC1A-BB58-4658-BED8-153CFF48EB90}" type="presParOf" srcId="{8FD9C9F6-F923-476B-8622-D9E79CF62926}" destId="{32405708-048C-4A7D-AB7F-61413D8D681A}" srcOrd="3" destOrd="0" presId="urn:microsoft.com/office/officeart/2005/8/layout/cycle4#1"/>
    <dgm:cxn modelId="{D1E44AB6-1152-434A-8CD0-D4481DC52E43}" type="presParOf" srcId="{8FD9C9F6-F923-476B-8622-D9E79CF62926}" destId="{EA6EFE4A-412A-41DE-92BF-BF79C293AFEA}" srcOrd="4" destOrd="0" presId="urn:microsoft.com/office/officeart/2005/8/layout/cycle4#1"/>
    <dgm:cxn modelId="{323DF8A9-29BF-4506-A38A-ADF635D6AAA1}" type="presParOf" srcId="{7A1FED9F-3B2B-43A6-AAF7-07DFFCB0E281}" destId="{0A754377-A29B-4CD8-9D05-2C95065C5E0B}" srcOrd="2" destOrd="0" presId="urn:microsoft.com/office/officeart/2005/8/layout/cycle4#1"/>
    <dgm:cxn modelId="{EA43AAA0-5B26-4DF8-84C0-E845CDD80856}" type="presParOf" srcId="{7A1FED9F-3B2B-43A6-AAF7-07DFFCB0E281}" destId="{422CE39F-5130-4C76-B85F-D68F752B57AD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CB46-FA1B-4828-85F9-18E6DC61402B}">
      <dsp:nvSpPr>
        <dsp:cNvPr id="0" name=""/>
        <dsp:cNvSpPr/>
      </dsp:nvSpPr>
      <dsp:spPr>
        <a:xfrm>
          <a:off x="5440304" y="4684304"/>
          <a:ext cx="265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95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66635" y="4723375"/>
        <a:ext cx="13297" cy="13297"/>
      </dsp:txXfrm>
    </dsp:sp>
    <dsp:sp modelId="{4B369FA9-3B64-44B3-AF12-57AB30DA1787}">
      <dsp:nvSpPr>
        <dsp:cNvPr id="0" name=""/>
        <dsp:cNvSpPr/>
      </dsp:nvSpPr>
      <dsp:spPr>
        <a:xfrm>
          <a:off x="3777024" y="4684304"/>
          <a:ext cx="2735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58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06979" y="4723185"/>
        <a:ext cx="13679" cy="13679"/>
      </dsp:txXfrm>
    </dsp:sp>
    <dsp:sp modelId="{FC60F6EA-4F03-4DE2-B432-0CC27A373A9E}">
      <dsp:nvSpPr>
        <dsp:cNvPr id="0" name=""/>
        <dsp:cNvSpPr/>
      </dsp:nvSpPr>
      <dsp:spPr>
        <a:xfrm>
          <a:off x="2100027" y="4200416"/>
          <a:ext cx="287304" cy="529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652" y="0"/>
              </a:lnTo>
              <a:lnTo>
                <a:pt x="143652" y="529608"/>
              </a:lnTo>
              <a:lnTo>
                <a:pt x="287304" y="529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28617" y="4450157"/>
        <a:ext cx="30125" cy="30125"/>
      </dsp:txXfrm>
    </dsp:sp>
    <dsp:sp modelId="{F35ABFF6-04D2-49FC-9475-1EED82AFACE8}">
      <dsp:nvSpPr>
        <dsp:cNvPr id="0" name=""/>
        <dsp:cNvSpPr/>
      </dsp:nvSpPr>
      <dsp:spPr>
        <a:xfrm>
          <a:off x="3777024" y="4154696"/>
          <a:ext cx="2735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58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06979" y="4193577"/>
        <a:ext cx="13679" cy="13679"/>
      </dsp:txXfrm>
    </dsp:sp>
    <dsp:sp modelId="{120A3B89-F3C5-4C7C-8B05-CDD855210113}">
      <dsp:nvSpPr>
        <dsp:cNvPr id="0" name=""/>
        <dsp:cNvSpPr/>
      </dsp:nvSpPr>
      <dsp:spPr>
        <a:xfrm>
          <a:off x="2100027" y="4154696"/>
          <a:ext cx="287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30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36497" y="4193234"/>
        <a:ext cx="14365" cy="14365"/>
      </dsp:txXfrm>
    </dsp:sp>
    <dsp:sp modelId="{1471B544-DE57-41B2-8588-F68A5DEA663E}">
      <dsp:nvSpPr>
        <dsp:cNvPr id="0" name=""/>
        <dsp:cNvSpPr/>
      </dsp:nvSpPr>
      <dsp:spPr>
        <a:xfrm>
          <a:off x="3777024" y="3625088"/>
          <a:ext cx="2735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58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06979" y="3663968"/>
        <a:ext cx="13679" cy="13679"/>
      </dsp:txXfrm>
    </dsp:sp>
    <dsp:sp modelId="{C95D28EE-4BF5-4933-BE4F-93A5E3BC4C5D}">
      <dsp:nvSpPr>
        <dsp:cNvPr id="0" name=""/>
        <dsp:cNvSpPr/>
      </dsp:nvSpPr>
      <dsp:spPr>
        <a:xfrm>
          <a:off x="2100027" y="3670808"/>
          <a:ext cx="287304" cy="529608"/>
        </a:xfrm>
        <a:custGeom>
          <a:avLst/>
          <a:gdLst/>
          <a:ahLst/>
          <a:cxnLst/>
          <a:rect l="0" t="0" r="0" b="0"/>
          <a:pathLst>
            <a:path>
              <a:moveTo>
                <a:pt x="0" y="529608"/>
              </a:moveTo>
              <a:lnTo>
                <a:pt x="143652" y="529608"/>
              </a:lnTo>
              <a:lnTo>
                <a:pt x="143652" y="0"/>
              </a:lnTo>
              <a:lnTo>
                <a:pt x="28730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28617" y="3920549"/>
        <a:ext cx="30125" cy="30125"/>
      </dsp:txXfrm>
    </dsp:sp>
    <dsp:sp modelId="{8A89E49B-6B81-48D9-9A9F-0AC024EB6F68}">
      <dsp:nvSpPr>
        <dsp:cNvPr id="0" name=""/>
        <dsp:cNvSpPr/>
      </dsp:nvSpPr>
      <dsp:spPr>
        <a:xfrm>
          <a:off x="432394" y="2876395"/>
          <a:ext cx="277941" cy="132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970" y="0"/>
              </a:lnTo>
              <a:lnTo>
                <a:pt x="138970" y="1324021"/>
              </a:lnTo>
              <a:lnTo>
                <a:pt x="277941" y="13240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7543" y="3504584"/>
        <a:ext cx="67644" cy="67644"/>
      </dsp:txXfrm>
    </dsp:sp>
    <dsp:sp modelId="{63906541-98DA-47C6-AABB-5771024A5AA7}">
      <dsp:nvSpPr>
        <dsp:cNvPr id="0" name=""/>
        <dsp:cNvSpPr/>
      </dsp:nvSpPr>
      <dsp:spPr>
        <a:xfrm>
          <a:off x="2100027" y="2876396"/>
          <a:ext cx="287304" cy="26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652" y="0"/>
              </a:lnTo>
              <a:lnTo>
                <a:pt x="143652" y="264804"/>
              </a:lnTo>
              <a:lnTo>
                <a:pt x="287304" y="264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33912" y="2999030"/>
        <a:ext cx="19536" cy="19536"/>
      </dsp:txXfrm>
    </dsp:sp>
    <dsp:sp modelId="{1171A235-B6C9-4B2F-9E56-CD3D1A9DD3A1}">
      <dsp:nvSpPr>
        <dsp:cNvPr id="0" name=""/>
        <dsp:cNvSpPr/>
      </dsp:nvSpPr>
      <dsp:spPr>
        <a:xfrm>
          <a:off x="2100027" y="2611592"/>
          <a:ext cx="287304" cy="264804"/>
        </a:xfrm>
        <a:custGeom>
          <a:avLst/>
          <a:gdLst/>
          <a:ahLst/>
          <a:cxnLst/>
          <a:rect l="0" t="0" r="0" b="0"/>
          <a:pathLst>
            <a:path>
              <a:moveTo>
                <a:pt x="0" y="264804"/>
              </a:moveTo>
              <a:lnTo>
                <a:pt x="143652" y="264804"/>
              </a:lnTo>
              <a:lnTo>
                <a:pt x="143652" y="0"/>
              </a:lnTo>
              <a:lnTo>
                <a:pt x="28730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33912" y="2734226"/>
        <a:ext cx="19536" cy="19536"/>
      </dsp:txXfrm>
    </dsp:sp>
    <dsp:sp modelId="{EC83F2BB-50EC-47EA-9F3B-9D457B2E9C70}">
      <dsp:nvSpPr>
        <dsp:cNvPr id="0" name=""/>
        <dsp:cNvSpPr/>
      </dsp:nvSpPr>
      <dsp:spPr>
        <a:xfrm>
          <a:off x="432394" y="2830675"/>
          <a:ext cx="2779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8970" y="45720"/>
              </a:lnTo>
              <a:lnTo>
                <a:pt x="138970" y="45721"/>
              </a:lnTo>
              <a:lnTo>
                <a:pt x="277941" y="457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4416" y="2869446"/>
        <a:ext cx="13897" cy="13897"/>
      </dsp:txXfrm>
    </dsp:sp>
    <dsp:sp modelId="{0D657A70-7ED5-48C5-B7D7-5369D35C83CB}">
      <dsp:nvSpPr>
        <dsp:cNvPr id="0" name=""/>
        <dsp:cNvSpPr/>
      </dsp:nvSpPr>
      <dsp:spPr>
        <a:xfrm>
          <a:off x="5427741" y="2109261"/>
          <a:ext cx="277938" cy="26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969" y="0"/>
              </a:lnTo>
              <a:lnTo>
                <a:pt x="138969" y="264804"/>
              </a:lnTo>
              <a:lnTo>
                <a:pt x="277938" y="264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7113" y="2232065"/>
        <a:ext cx="19194" cy="19194"/>
      </dsp:txXfrm>
    </dsp:sp>
    <dsp:sp modelId="{2BA39344-788D-44BD-9150-2EC86EFFBDE3}">
      <dsp:nvSpPr>
        <dsp:cNvPr id="0" name=""/>
        <dsp:cNvSpPr/>
      </dsp:nvSpPr>
      <dsp:spPr>
        <a:xfrm>
          <a:off x="5427741" y="1844457"/>
          <a:ext cx="277938" cy="264804"/>
        </a:xfrm>
        <a:custGeom>
          <a:avLst/>
          <a:gdLst/>
          <a:ahLst/>
          <a:cxnLst/>
          <a:rect l="0" t="0" r="0" b="0"/>
          <a:pathLst>
            <a:path>
              <a:moveTo>
                <a:pt x="0" y="264804"/>
              </a:moveTo>
              <a:lnTo>
                <a:pt x="138969" y="264804"/>
              </a:lnTo>
              <a:lnTo>
                <a:pt x="138969" y="0"/>
              </a:lnTo>
              <a:lnTo>
                <a:pt x="27793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7113" y="1967261"/>
        <a:ext cx="19194" cy="19194"/>
      </dsp:txXfrm>
    </dsp:sp>
    <dsp:sp modelId="{E7D801A4-44A2-41D5-99CF-2662A8C0BF4D}">
      <dsp:nvSpPr>
        <dsp:cNvPr id="0" name=""/>
        <dsp:cNvSpPr/>
      </dsp:nvSpPr>
      <dsp:spPr>
        <a:xfrm>
          <a:off x="3794339" y="2063541"/>
          <a:ext cx="243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821"/>
              </a:moveTo>
              <a:lnTo>
                <a:pt x="121855" y="46821"/>
              </a:lnTo>
              <a:lnTo>
                <a:pt x="121855" y="45720"/>
              </a:lnTo>
              <a:lnTo>
                <a:pt x="24371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10102" y="2103168"/>
        <a:ext cx="12185" cy="12185"/>
      </dsp:txXfrm>
    </dsp:sp>
    <dsp:sp modelId="{FC976DC6-DE4E-47CF-A82A-2ECBE97EC10A}">
      <dsp:nvSpPr>
        <dsp:cNvPr id="0" name=""/>
        <dsp:cNvSpPr/>
      </dsp:nvSpPr>
      <dsp:spPr>
        <a:xfrm>
          <a:off x="2100027" y="1552376"/>
          <a:ext cx="304620" cy="55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310" y="0"/>
              </a:lnTo>
              <a:lnTo>
                <a:pt x="152310" y="557986"/>
              </a:lnTo>
              <a:lnTo>
                <a:pt x="304620" y="5579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36444" y="1815476"/>
        <a:ext cx="31786" cy="31786"/>
      </dsp:txXfrm>
    </dsp:sp>
    <dsp:sp modelId="{612CAC8B-E91A-4150-B74C-47247030EF4F}">
      <dsp:nvSpPr>
        <dsp:cNvPr id="0" name=""/>
        <dsp:cNvSpPr/>
      </dsp:nvSpPr>
      <dsp:spPr>
        <a:xfrm>
          <a:off x="5427158" y="1279157"/>
          <a:ext cx="277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93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59179" y="1317929"/>
        <a:ext cx="13896" cy="13896"/>
      </dsp:txXfrm>
    </dsp:sp>
    <dsp:sp modelId="{290B04B2-E742-4174-B7C0-78B47C970454}">
      <dsp:nvSpPr>
        <dsp:cNvPr id="0" name=""/>
        <dsp:cNvSpPr/>
      </dsp:nvSpPr>
      <dsp:spPr>
        <a:xfrm>
          <a:off x="3784973" y="1050044"/>
          <a:ext cx="252493" cy="274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246" y="0"/>
              </a:lnTo>
              <a:lnTo>
                <a:pt x="126246" y="274832"/>
              </a:lnTo>
              <a:lnTo>
                <a:pt x="252493" y="274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01889" y="1178131"/>
        <a:ext cx="18660" cy="18660"/>
      </dsp:txXfrm>
    </dsp:sp>
    <dsp:sp modelId="{B14E88C9-1DF7-44C5-8137-C62B47EE6154}">
      <dsp:nvSpPr>
        <dsp:cNvPr id="0" name=""/>
        <dsp:cNvSpPr/>
      </dsp:nvSpPr>
      <dsp:spPr>
        <a:xfrm>
          <a:off x="7095372" y="739520"/>
          <a:ext cx="277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93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227391" y="778292"/>
        <a:ext cx="13896" cy="13896"/>
      </dsp:txXfrm>
    </dsp:sp>
    <dsp:sp modelId="{87406C67-EFEF-4810-BB54-F302BD5C1081}">
      <dsp:nvSpPr>
        <dsp:cNvPr id="0" name=""/>
        <dsp:cNvSpPr/>
      </dsp:nvSpPr>
      <dsp:spPr>
        <a:xfrm>
          <a:off x="5432091" y="739520"/>
          <a:ext cx="2735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58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62046" y="778401"/>
        <a:ext cx="13679" cy="13679"/>
      </dsp:txXfrm>
    </dsp:sp>
    <dsp:sp modelId="{B9B07E4E-6F94-4402-BBEB-997C203DFBDD}">
      <dsp:nvSpPr>
        <dsp:cNvPr id="0" name=""/>
        <dsp:cNvSpPr/>
      </dsp:nvSpPr>
      <dsp:spPr>
        <a:xfrm>
          <a:off x="3784973" y="785240"/>
          <a:ext cx="257426" cy="264804"/>
        </a:xfrm>
        <a:custGeom>
          <a:avLst/>
          <a:gdLst/>
          <a:ahLst/>
          <a:cxnLst/>
          <a:rect l="0" t="0" r="0" b="0"/>
          <a:pathLst>
            <a:path>
              <a:moveTo>
                <a:pt x="0" y="264804"/>
              </a:moveTo>
              <a:lnTo>
                <a:pt x="128713" y="264804"/>
              </a:lnTo>
              <a:lnTo>
                <a:pt x="128713" y="0"/>
              </a:lnTo>
              <a:lnTo>
                <a:pt x="25742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04453" y="908410"/>
        <a:ext cx="18465" cy="18465"/>
      </dsp:txXfrm>
    </dsp:sp>
    <dsp:sp modelId="{FA8298CA-E0BF-439A-AC05-BCEE9217488C}">
      <dsp:nvSpPr>
        <dsp:cNvPr id="0" name=""/>
        <dsp:cNvSpPr/>
      </dsp:nvSpPr>
      <dsp:spPr>
        <a:xfrm>
          <a:off x="2100027" y="1050044"/>
          <a:ext cx="295253" cy="502331"/>
        </a:xfrm>
        <a:custGeom>
          <a:avLst/>
          <a:gdLst/>
          <a:ahLst/>
          <a:cxnLst/>
          <a:rect l="0" t="0" r="0" b="0"/>
          <a:pathLst>
            <a:path>
              <a:moveTo>
                <a:pt x="0" y="502331"/>
              </a:moveTo>
              <a:lnTo>
                <a:pt x="147626" y="502331"/>
              </a:lnTo>
              <a:lnTo>
                <a:pt x="147626" y="0"/>
              </a:lnTo>
              <a:lnTo>
                <a:pt x="2952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33087" y="1286643"/>
        <a:ext cx="29133" cy="29133"/>
      </dsp:txXfrm>
    </dsp:sp>
    <dsp:sp modelId="{F46C23F9-E8ED-4B93-9868-1D3261BF6B1F}">
      <dsp:nvSpPr>
        <dsp:cNvPr id="0" name=""/>
        <dsp:cNvSpPr/>
      </dsp:nvSpPr>
      <dsp:spPr>
        <a:xfrm>
          <a:off x="432394" y="1552376"/>
          <a:ext cx="277941" cy="1324019"/>
        </a:xfrm>
        <a:custGeom>
          <a:avLst/>
          <a:gdLst/>
          <a:ahLst/>
          <a:cxnLst/>
          <a:rect l="0" t="0" r="0" b="0"/>
          <a:pathLst>
            <a:path>
              <a:moveTo>
                <a:pt x="0" y="1324019"/>
              </a:moveTo>
              <a:lnTo>
                <a:pt x="138970" y="1324019"/>
              </a:lnTo>
              <a:lnTo>
                <a:pt x="138970" y="0"/>
              </a:lnTo>
              <a:lnTo>
                <a:pt x="2779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7543" y="2180563"/>
        <a:ext cx="67643" cy="67643"/>
      </dsp:txXfrm>
    </dsp:sp>
    <dsp:sp modelId="{2822E314-3B7D-428F-82AA-051583DDF686}">
      <dsp:nvSpPr>
        <dsp:cNvPr id="0" name=""/>
        <dsp:cNvSpPr/>
      </dsp:nvSpPr>
      <dsp:spPr>
        <a:xfrm rot="16200000">
          <a:off x="-894413" y="2664552"/>
          <a:ext cx="2229929" cy="423686"/>
        </a:xfrm>
        <a:prstGeom prst="rect">
          <a:avLst/>
        </a:prstGeom>
        <a:solidFill>
          <a:schemeClr val="bg2">
            <a:lumMod val="1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CEO</a:t>
          </a:r>
        </a:p>
      </dsp:txBody>
      <dsp:txXfrm>
        <a:off x="-894413" y="2664552"/>
        <a:ext cx="2229929" cy="423686"/>
      </dsp:txXfrm>
    </dsp:sp>
    <dsp:sp modelId="{FABEBA02-0E13-4F2C-8B54-BC947F6BA5B3}">
      <dsp:nvSpPr>
        <dsp:cNvPr id="0" name=""/>
        <dsp:cNvSpPr/>
      </dsp:nvSpPr>
      <dsp:spPr>
        <a:xfrm>
          <a:off x="710336" y="1340532"/>
          <a:ext cx="1389691" cy="423686"/>
        </a:xfrm>
        <a:prstGeom prst="rect">
          <a:avLst/>
        </a:prstGeom>
        <a:solidFill>
          <a:schemeClr val="tx2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GM Marketing</a:t>
          </a:r>
        </a:p>
      </dsp:txBody>
      <dsp:txXfrm>
        <a:off x="710336" y="1340532"/>
        <a:ext cx="1389691" cy="423686"/>
      </dsp:txXfrm>
    </dsp:sp>
    <dsp:sp modelId="{6B359214-6C24-4F46-B706-3DAF5009A1B3}">
      <dsp:nvSpPr>
        <dsp:cNvPr id="0" name=""/>
        <dsp:cNvSpPr/>
      </dsp:nvSpPr>
      <dsp:spPr>
        <a:xfrm>
          <a:off x="2395281" y="838201"/>
          <a:ext cx="1389691" cy="423686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Sales</a:t>
          </a:r>
        </a:p>
      </dsp:txBody>
      <dsp:txXfrm>
        <a:off x="2395281" y="838201"/>
        <a:ext cx="1389691" cy="423686"/>
      </dsp:txXfrm>
    </dsp:sp>
    <dsp:sp modelId="{8AA104AA-1037-4FA3-BC51-9530BD287FD7}">
      <dsp:nvSpPr>
        <dsp:cNvPr id="0" name=""/>
        <dsp:cNvSpPr/>
      </dsp:nvSpPr>
      <dsp:spPr>
        <a:xfrm>
          <a:off x="4042399" y="573397"/>
          <a:ext cx="1389691" cy="423686"/>
        </a:xfrm>
        <a:prstGeom prst="rect">
          <a:avLst/>
        </a:prstGeom>
        <a:solidFill>
          <a:schemeClr val="accent4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Accountant</a:t>
          </a:r>
        </a:p>
      </dsp:txBody>
      <dsp:txXfrm>
        <a:off x="4042399" y="573397"/>
        <a:ext cx="1389691" cy="423686"/>
      </dsp:txXfrm>
    </dsp:sp>
    <dsp:sp modelId="{D313BB99-65C8-44A1-B038-1DE1C6DA528F}">
      <dsp:nvSpPr>
        <dsp:cNvPr id="0" name=""/>
        <dsp:cNvSpPr/>
      </dsp:nvSpPr>
      <dsp:spPr>
        <a:xfrm>
          <a:off x="5705680" y="573397"/>
          <a:ext cx="1389691" cy="4236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Cashier </a:t>
          </a:r>
        </a:p>
      </dsp:txBody>
      <dsp:txXfrm>
        <a:off x="5705680" y="573397"/>
        <a:ext cx="1389691" cy="423686"/>
      </dsp:txXfrm>
    </dsp:sp>
    <dsp:sp modelId="{557143C7-E162-4672-B23E-B09DE0B3AAC6}">
      <dsp:nvSpPr>
        <dsp:cNvPr id="0" name=""/>
        <dsp:cNvSpPr/>
      </dsp:nvSpPr>
      <dsp:spPr>
        <a:xfrm>
          <a:off x="7373308" y="573397"/>
          <a:ext cx="1389691" cy="42368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Salesman</a:t>
          </a:r>
        </a:p>
      </dsp:txBody>
      <dsp:txXfrm>
        <a:off x="7373308" y="573397"/>
        <a:ext cx="1389691" cy="423686"/>
      </dsp:txXfrm>
    </dsp:sp>
    <dsp:sp modelId="{9560A258-C38E-41F8-85A3-64B4AE0BC378}">
      <dsp:nvSpPr>
        <dsp:cNvPr id="0" name=""/>
        <dsp:cNvSpPr/>
      </dsp:nvSpPr>
      <dsp:spPr>
        <a:xfrm>
          <a:off x="4037466" y="1113034"/>
          <a:ext cx="1389691" cy="4236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Customer Service</a:t>
          </a:r>
        </a:p>
      </dsp:txBody>
      <dsp:txXfrm>
        <a:off x="4037466" y="1113034"/>
        <a:ext cx="1389691" cy="423686"/>
      </dsp:txXfrm>
    </dsp:sp>
    <dsp:sp modelId="{2E624E89-87DA-421B-B248-424C44DD1850}">
      <dsp:nvSpPr>
        <dsp:cNvPr id="0" name=""/>
        <dsp:cNvSpPr/>
      </dsp:nvSpPr>
      <dsp:spPr>
        <a:xfrm>
          <a:off x="5705096" y="1113034"/>
          <a:ext cx="1389691" cy="4236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Salesman</a:t>
          </a:r>
        </a:p>
      </dsp:txBody>
      <dsp:txXfrm>
        <a:off x="5705096" y="1113034"/>
        <a:ext cx="1389691" cy="423686"/>
      </dsp:txXfrm>
    </dsp:sp>
    <dsp:sp modelId="{15D35153-9C7E-428D-85B5-0882C82807E8}">
      <dsp:nvSpPr>
        <dsp:cNvPr id="0" name=""/>
        <dsp:cNvSpPr/>
      </dsp:nvSpPr>
      <dsp:spPr>
        <a:xfrm>
          <a:off x="2404648" y="1898519"/>
          <a:ext cx="1389691" cy="423686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Advertising</a:t>
          </a:r>
        </a:p>
      </dsp:txBody>
      <dsp:txXfrm>
        <a:off x="2404648" y="1898519"/>
        <a:ext cx="1389691" cy="423686"/>
      </dsp:txXfrm>
    </dsp:sp>
    <dsp:sp modelId="{BF6E2ACA-BC12-4A6F-8B9D-0EAD8145D0DD}">
      <dsp:nvSpPr>
        <dsp:cNvPr id="0" name=""/>
        <dsp:cNvSpPr/>
      </dsp:nvSpPr>
      <dsp:spPr>
        <a:xfrm>
          <a:off x="4038050" y="1897417"/>
          <a:ext cx="1389691" cy="423686"/>
        </a:xfrm>
        <a:prstGeom prst="rect">
          <a:avLst/>
        </a:prstGeom>
        <a:solidFill>
          <a:schemeClr val="accent4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Creative Head</a:t>
          </a:r>
        </a:p>
      </dsp:txBody>
      <dsp:txXfrm>
        <a:off x="4038050" y="1897417"/>
        <a:ext cx="1389691" cy="423686"/>
      </dsp:txXfrm>
    </dsp:sp>
    <dsp:sp modelId="{07EA9956-467D-4C8C-AB47-31561B7A41B5}">
      <dsp:nvSpPr>
        <dsp:cNvPr id="0" name=""/>
        <dsp:cNvSpPr/>
      </dsp:nvSpPr>
      <dsp:spPr>
        <a:xfrm>
          <a:off x="5705680" y="1632613"/>
          <a:ext cx="1389691" cy="4236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Web Developers</a:t>
          </a:r>
        </a:p>
      </dsp:txBody>
      <dsp:txXfrm>
        <a:off x="5705680" y="1632613"/>
        <a:ext cx="1389691" cy="423686"/>
      </dsp:txXfrm>
    </dsp:sp>
    <dsp:sp modelId="{AA2E0665-3227-460D-8FDA-324157E2D14A}">
      <dsp:nvSpPr>
        <dsp:cNvPr id="0" name=""/>
        <dsp:cNvSpPr/>
      </dsp:nvSpPr>
      <dsp:spPr>
        <a:xfrm>
          <a:off x="5705680" y="2162221"/>
          <a:ext cx="1389691" cy="4236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Ads and Social Media</a:t>
          </a:r>
        </a:p>
      </dsp:txBody>
      <dsp:txXfrm>
        <a:off x="5705680" y="2162221"/>
        <a:ext cx="1389691" cy="423686"/>
      </dsp:txXfrm>
    </dsp:sp>
    <dsp:sp modelId="{E836BF7D-FB90-44AB-8189-CE23DA3A4FA6}">
      <dsp:nvSpPr>
        <dsp:cNvPr id="0" name=""/>
        <dsp:cNvSpPr/>
      </dsp:nvSpPr>
      <dsp:spPr>
        <a:xfrm>
          <a:off x="710336" y="2664553"/>
          <a:ext cx="1389691" cy="423686"/>
        </a:xfrm>
        <a:prstGeom prst="rect">
          <a:avLst/>
        </a:prstGeom>
        <a:solidFill>
          <a:schemeClr val="tx2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GM Administration</a:t>
          </a:r>
        </a:p>
      </dsp:txBody>
      <dsp:txXfrm>
        <a:off x="710336" y="2664553"/>
        <a:ext cx="1389691" cy="423686"/>
      </dsp:txXfrm>
    </dsp:sp>
    <dsp:sp modelId="{EB3BF529-4C25-412D-AC57-3997A7CE4C99}">
      <dsp:nvSpPr>
        <dsp:cNvPr id="0" name=""/>
        <dsp:cNvSpPr/>
      </dsp:nvSpPr>
      <dsp:spPr>
        <a:xfrm>
          <a:off x="2387332" y="2399749"/>
          <a:ext cx="1389691" cy="423686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Finance</a:t>
          </a:r>
        </a:p>
      </dsp:txBody>
      <dsp:txXfrm>
        <a:off x="2387332" y="2399749"/>
        <a:ext cx="1389691" cy="423686"/>
      </dsp:txXfrm>
    </dsp:sp>
    <dsp:sp modelId="{35FD5C7D-F816-47B9-BCBC-E1A2BE206D92}">
      <dsp:nvSpPr>
        <dsp:cNvPr id="0" name=""/>
        <dsp:cNvSpPr/>
      </dsp:nvSpPr>
      <dsp:spPr>
        <a:xfrm>
          <a:off x="2387332" y="2929357"/>
          <a:ext cx="1389691" cy="423686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HR</a:t>
          </a:r>
        </a:p>
      </dsp:txBody>
      <dsp:txXfrm>
        <a:off x="2387332" y="2929357"/>
        <a:ext cx="1389691" cy="423686"/>
      </dsp:txXfrm>
    </dsp:sp>
    <dsp:sp modelId="{6ACB3600-E55F-4EB1-ADCE-30479787AD05}">
      <dsp:nvSpPr>
        <dsp:cNvPr id="0" name=""/>
        <dsp:cNvSpPr/>
      </dsp:nvSpPr>
      <dsp:spPr>
        <a:xfrm>
          <a:off x="710336" y="3988573"/>
          <a:ext cx="1389691" cy="423686"/>
        </a:xfrm>
        <a:prstGeom prst="rect">
          <a:avLst/>
        </a:prstGeom>
        <a:solidFill>
          <a:schemeClr val="tx2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GM Operations</a:t>
          </a:r>
        </a:p>
      </dsp:txBody>
      <dsp:txXfrm>
        <a:off x="710336" y="3988573"/>
        <a:ext cx="1389691" cy="423686"/>
      </dsp:txXfrm>
    </dsp:sp>
    <dsp:sp modelId="{CC88FF07-1625-4DC9-96BE-0A16B6F99CF2}">
      <dsp:nvSpPr>
        <dsp:cNvPr id="0" name=""/>
        <dsp:cNvSpPr/>
      </dsp:nvSpPr>
      <dsp:spPr>
        <a:xfrm>
          <a:off x="2387332" y="3458965"/>
          <a:ext cx="1389691" cy="423686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Quality</a:t>
          </a:r>
        </a:p>
      </dsp:txBody>
      <dsp:txXfrm>
        <a:off x="2387332" y="3458965"/>
        <a:ext cx="1389691" cy="423686"/>
      </dsp:txXfrm>
    </dsp:sp>
    <dsp:sp modelId="{75617FA5-097A-4EAC-A45B-B1147327ECD2}">
      <dsp:nvSpPr>
        <dsp:cNvPr id="0" name=""/>
        <dsp:cNvSpPr/>
      </dsp:nvSpPr>
      <dsp:spPr>
        <a:xfrm>
          <a:off x="4050613" y="3458965"/>
          <a:ext cx="1389691" cy="423686"/>
        </a:xfrm>
        <a:prstGeom prst="rect">
          <a:avLst/>
        </a:prstGeom>
        <a:solidFill>
          <a:schemeClr val="accent4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Inspectors</a:t>
          </a:r>
        </a:p>
      </dsp:txBody>
      <dsp:txXfrm>
        <a:off x="4050613" y="3458965"/>
        <a:ext cx="1389691" cy="423686"/>
      </dsp:txXfrm>
    </dsp:sp>
    <dsp:sp modelId="{F48DA50B-83C3-469C-97FC-3BE1C0FF6C84}">
      <dsp:nvSpPr>
        <dsp:cNvPr id="0" name=""/>
        <dsp:cNvSpPr/>
      </dsp:nvSpPr>
      <dsp:spPr>
        <a:xfrm>
          <a:off x="2387332" y="3988573"/>
          <a:ext cx="1389691" cy="423686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Design and development</a:t>
          </a:r>
        </a:p>
      </dsp:txBody>
      <dsp:txXfrm>
        <a:off x="2387332" y="3988573"/>
        <a:ext cx="1389691" cy="423686"/>
      </dsp:txXfrm>
    </dsp:sp>
    <dsp:sp modelId="{FA3CA88A-757E-4435-8AA0-734795B66085}">
      <dsp:nvSpPr>
        <dsp:cNvPr id="0" name=""/>
        <dsp:cNvSpPr/>
      </dsp:nvSpPr>
      <dsp:spPr>
        <a:xfrm>
          <a:off x="4050613" y="3988573"/>
          <a:ext cx="1389691" cy="423686"/>
        </a:xfrm>
        <a:prstGeom prst="rect">
          <a:avLst/>
        </a:prstGeom>
        <a:solidFill>
          <a:schemeClr val="accent4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Engineers</a:t>
          </a:r>
        </a:p>
      </dsp:txBody>
      <dsp:txXfrm>
        <a:off x="4050613" y="3988573"/>
        <a:ext cx="1389691" cy="423686"/>
      </dsp:txXfrm>
    </dsp:sp>
    <dsp:sp modelId="{6522AE21-3579-417B-BFFA-6F113272AEAA}">
      <dsp:nvSpPr>
        <dsp:cNvPr id="0" name=""/>
        <dsp:cNvSpPr/>
      </dsp:nvSpPr>
      <dsp:spPr>
        <a:xfrm>
          <a:off x="2387332" y="4518181"/>
          <a:ext cx="1389691" cy="423686"/>
        </a:xfrm>
        <a:prstGeom prst="rect">
          <a:avLst/>
        </a:prstGeom>
        <a:solidFill>
          <a:schemeClr val="accent1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Production</a:t>
          </a:r>
        </a:p>
      </dsp:txBody>
      <dsp:txXfrm>
        <a:off x="2387332" y="4518181"/>
        <a:ext cx="1389691" cy="423686"/>
      </dsp:txXfrm>
    </dsp:sp>
    <dsp:sp modelId="{78A96EFE-9873-490E-9AC2-BE37142C07FC}">
      <dsp:nvSpPr>
        <dsp:cNvPr id="0" name=""/>
        <dsp:cNvSpPr/>
      </dsp:nvSpPr>
      <dsp:spPr>
        <a:xfrm>
          <a:off x="4050613" y="4518181"/>
          <a:ext cx="1389691" cy="423686"/>
        </a:xfrm>
        <a:prstGeom prst="rect">
          <a:avLst/>
        </a:prstGeom>
        <a:solidFill>
          <a:schemeClr val="accent4">
            <a:lumMod val="75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Supervisor</a:t>
          </a:r>
        </a:p>
      </dsp:txBody>
      <dsp:txXfrm>
        <a:off x="4050613" y="4518181"/>
        <a:ext cx="1389691" cy="423686"/>
      </dsp:txXfrm>
    </dsp:sp>
    <dsp:sp modelId="{E5994461-B04A-4B76-889F-3DB5379FA30A}">
      <dsp:nvSpPr>
        <dsp:cNvPr id="0" name=""/>
        <dsp:cNvSpPr/>
      </dsp:nvSpPr>
      <dsp:spPr>
        <a:xfrm>
          <a:off x="5706264" y="4518181"/>
          <a:ext cx="1389691" cy="4236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Labour</a:t>
          </a:r>
        </a:p>
      </dsp:txBody>
      <dsp:txXfrm>
        <a:off x="5706264" y="4518181"/>
        <a:ext cx="1389691" cy="423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9AA28-FCBE-4D8B-9D93-ECDC6C2285AC}">
      <dsp:nvSpPr>
        <dsp:cNvPr id="0" name=""/>
        <dsp:cNvSpPr/>
      </dsp:nvSpPr>
      <dsp:spPr>
        <a:xfrm>
          <a:off x="5333989" y="3124193"/>
          <a:ext cx="2560408" cy="2269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Expensive Raw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Rise in electricity costs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Low market acceptance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Recent financial crisis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High initial investment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6151975" y="3741551"/>
        <a:ext cx="1692557" cy="1602754"/>
      </dsp:txXfrm>
    </dsp:sp>
    <dsp:sp modelId="{B7D81FDE-A3EB-464D-9A61-F863DEE2B4F3}">
      <dsp:nvSpPr>
        <dsp:cNvPr id="0" name=""/>
        <dsp:cNvSpPr/>
      </dsp:nvSpPr>
      <dsp:spPr>
        <a:xfrm>
          <a:off x="589581" y="3136831"/>
          <a:ext cx="2902990" cy="228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Rising Fuel costs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App based Services like UBER,OLA can create new market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Demand for eco-friendly vehicles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Government subsidy for Electric vehicles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639683" y="3757139"/>
        <a:ext cx="1931889" cy="1610414"/>
      </dsp:txXfrm>
    </dsp:sp>
    <dsp:sp modelId="{9DC20738-82DA-404C-8967-BEC4D5296638}">
      <dsp:nvSpPr>
        <dsp:cNvPr id="0" name=""/>
        <dsp:cNvSpPr/>
      </dsp:nvSpPr>
      <dsp:spPr>
        <a:xfrm>
          <a:off x="5043741" y="-76486"/>
          <a:ext cx="2560408" cy="1658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Lower Speed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Lower Load bearing Capacity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Charging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Replacement of battery is Expensive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5848296" y="-40053"/>
        <a:ext cx="1719419" cy="1171056"/>
      </dsp:txXfrm>
    </dsp:sp>
    <dsp:sp modelId="{00F28247-C4B9-4496-A788-D02D590DE4E1}">
      <dsp:nvSpPr>
        <dsp:cNvPr id="0" name=""/>
        <dsp:cNvSpPr/>
      </dsp:nvSpPr>
      <dsp:spPr>
        <a:xfrm>
          <a:off x="869587" y="-76486"/>
          <a:ext cx="2560408" cy="1658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Eco Friendly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Consumer Friendly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Less Sound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Dual Mode of Transmission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Lower Tax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Suitable for all age groups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906020" y="-40053"/>
        <a:ext cx="1719419" cy="1171056"/>
      </dsp:txXfrm>
    </dsp:sp>
    <dsp:sp modelId="{AF000FD1-4B38-48BA-95A1-CA350D5760CA}">
      <dsp:nvSpPr>
        <dsp:cNvPr id="0" name=""/>
        <dsp:cNvSpPr/>
      </dsp:nvSpPr>
      <dsp:spPr>
        <a:xfrm>
          <a:off x="1856825" y="374509"/>
          <a:ext cx="2244244" cy="2244244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STRENGTH</a:t>
          </a:r>
          <a:endParaRPr lang="en-IN" sz="1600" kern="1200" dirty="0"/>
        </a:p>
      </dsp:txBody>
      <dsp:txXfrm>
        <a:off x="2514149" y="1031833"/>
        <a:ext cx="1586920" cy="1586920"/>
      </dsp:txXfrm>
    </dsp:sp>
    <dsp:sp modelId="{FB748487-D71D-43BC-959C-57CB52C684FA}">
      <dsp:nvSpPr>
        <dsp:cNvPr id="0" name=""/>
        <dsp:cNvSpPr/>
      </dsp:nvSpPr>
      <dsp:spPr>
        <a:xfrm rot="5400000">
          <a:off x="4204730" y="374509"/>
          <a:ext cx="2244244" cy="2244244"/>
        </a:xfrm>
        <a:prstGeom prst="pieWedg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WEAKNESS</a:t>
          </a:r>
          <a:endParaRPr lang="en-IN" sz="1600" kern="1200" dirty="0"/>
        </a:p>
      </dsp:txBody>
      <dsp:txXfrm rot="-5400000">
        <a:off x="4204730" y="1031833"/>
        <a:ext cx="1586920" cy="1586920"/>
      </dsp:txXfrm>
    </dsp:sp>
    <dsp:sp modelId="{6BE5930D-DB67-4CE2-B961-854579686465}">
      <dsp:nvSpPr>
        <dsp:cNvPr id="0" name=""/>
        <dsp:cNvSpPr/>
      </dsp:nvSpPr>
      <dsp:spPr>
        <a:xfrm rot="10800000">
          <a:off x="4204730" y="2722414"/>
          <a:ext cx="2244244" cy="2244244"/>
        </a:xfrm>
        <a:prstGeom prst="pieWedg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THREATS</a:t>
          </a:r>
          <a:endParaRPr lang="en-IN" sz="1600" kern="1200" dirty="0"/>
        </a:p>
      </dsp:txBody>
      <dsp:txXfrm rot="10800000">
        <a:off x="4204730" y="2722414"/>
        <a:ext cx="1586920" cy="1586920"/>
      </dsp:txXfrm>
    </dsp:sp>
    <dsp:sp modelId="{32405708-048C-4A7D-AB7F-61413D8D681A}">
      <dsp:nvSpPr>
        <dsp:cNvPr id="0" name=""/>
        <dsp:cNvSpPr/>
      </dsp:nvSpPr>
      <dsp:spPr>
        <a:xfrm rot="16200000">
          <a:off x="1856825" y="2722414"/>
          <a:ext cx="2244244" cy="2244244"/>
        </a:xfrm>
        <a:prstGeom prst="pieWedg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OPPORTUNITIES</a:t>
          </a:r>
          <a:endParaRPr lang="en-IN" sz="1600" kern="1200" dirty="0"/>
        </a:p>
      </dsp:txBody>
      <dsp:txXfrm rot="5400000">
        <a:off x="2514149" y="2722414"/>
        <a:ext cx="1586920" cy="1586920"/>
      </dsp:txXfrm>
    </dsp:sp>
    <dsp:sp modelId="{0A754377-A29B-4CD8-9D05-2C95065C5E0B}">
      <dsp:nvSpPr>
        <dsp:cNvPr id="0" name=""/>
        <dsp:cNvSpPr/>
      </dsp:nvSpPr>
      <dsp:spPr>
        <a:xfrm>
          <a:off x="3765469" y="2204113"/>
          <a:ext cx="774860" cy="673791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22CE39F-5130-4C76-B85F-D68F752B57AD}">
      <dsp:nvSpPr>
        <dsp:cNvPr id="0" name=""/>
        <dsp:cNvSpPr/>
      </dsp:nvSpPr>
      <dsp:spPr>
        <a:xfrm rot="10800000">
          <a:off x="3765469" y="2463264"/>
          <a:ext cx="774860" cy="673791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0.21657</cdr:x>
      <cdr:y>0.70504</cdr:y>
    </cdr:from>
    <cdr:to>
      <cdr:x>0.3711</cdr:x>
      <cdr:y>0.75451</cdr:y>
    </cdr:to>
    <cdr:sp macro="" textlink="">
      <cdr:nvSpPr>
        <cdr:cNvPr id="3" name="Rectangle: Rounded Corners 2">
          <a:extLst xmlns:a="http://schemas.openxmlformats.org/drawingml/2006/main">
            <a:ext uri="{FF2B5EF4-FFF2-40B4-BE49-F238E27FC236}">
              <a16:creationId xmlns:a16="http://schemas.microsoft.com/office/drawing/2014/main" id="{55E1E023-003D-492C-89A6-21A4F3930003}"/>
            </a:ext>
          </a:extLst>
        </cdr:cNvPr>
        <cdr:cNvSpPr/>
      </cdr:nvSpPr>
      <cdr:spPr>
        <a:xfrm xmlns:a="http://schemas.openxmlformats.org/drawingml/2006/main" rot="19103494">
          <a:off x="990154" y="4086825"/>
          <a:ext cx="706527" cy="286771"/>
        </a:xfrm>
        <a:prstGeom xmlns:a="http://schemas.openxmlformats.org/drawingml/2006/main" prst="roundRect">
          <a:avLst/>
        </a:prstGeom>
        <a:ln xmlns:a="http://schemas.openxmlformats.org/drawingml/2006/main"/>
      </cdr:spPr>
      <cdr:style>
        <a:lnRef xmlns:a="http://schemas.openxmlformats.org/drawingml/2006/main" idx="0">
          <a:schemeClr val="accent2"/>
        </a:lnRef>
        <a:fillRef xmlns:a="http://schemas.openxmlformats.org/drawingml/2006/main" idx="3">
          <a:schemeClr val="accent2"/>
        </a:fillRef>
        <a:effectRef xmlns:a="http://schemas.openxmlformats.org/drawingml/2006/main" idx="3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1000" b="1" dirty="0">
              <a:solidFill>
                <a:schemeClr val="bg1"/>
              </a:solidFill>
            </a:rPr>
            <a:t>Loss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D31CC-2D66-423B-9EE1-70D14CDEE19F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effi.saenis.org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12D85-89F5-4A3E-A70A-ACE579651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2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79D82-6C8A-41D1-8064-14DFE592DEC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effi.saenis.org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4F82-F8B6-4F84-AB82-9ABF9F4B4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96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D4F82-F8B6-4F84-AB82-9ABF9F4B41A2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effi.saenis.org</a:t>
            </a:r>
          </a:p>
        </p:txBody>
      </p:sp>
    </p:spTree>
    <p:extLst>
      <p:ext uri="{BB962C8B-B14F-4D97-AF65-F5344CB8AC3E}">
        <p14:creationId xmlns:p14="http://schemas.microsoft.com/office/powerpoint/2010/main" val="338793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D4F82-F8B6-4F84-AB82-9ABF9F4B41A2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effi.saenis.org</a:t>
            </a:r>
          </a:p>
        </p:txBody>
      </p:sp>
    </p:spTree>
    <p:extLst>
      <p:ext uri="{BB962C8B-B14F-4D97-AF65-F5344CB8AC3E}">
        <p14:creationId xmlns:p14="http://schemas.microsoft.com/office/powerpoint/2010/main" val="232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D4F82-F8B6-4F84-AB82-9ABF9F4B41A2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effi.saenis.org</a:t>
            </a:r>
          </a:p>
        </p:txBody>
      </p:sp>
    </p:spTree>
    <p:extLst>
      <p:ext uri="{BB962C8B-B14F-4D97-AF65-F5344CB8AC3E}">
        <p14:creationId xmlns:p14="http://schemas.microsoft.com/office/powerpoint/2010/main" val="280503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D4F82-F8B6-4F84-AB82-9ABF9F4B41A2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effi.saenis.org</a:t>
            </a:r>
          </a:p>
        </p:txBody>
      </p:sp>
    </p:spTree>
    <p:extLst>
      <p:ext uri="{BB962C8B-B14F-4D97-AF65-F5344CB8AC3E}">
        <p14:creationId xmlns:p14="http://schemas.microsoft.com/office/powerpoint/2010/main" val="50753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360-7577-49F2-B5A6-BCDFE31E27EE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E31C-3DFC-4AB1-850F-5FA6DAD40961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8CA-A8B0-4696-B380-D384C8C36230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5F6-74D0-433B-8383-5DB3C9BDF4A8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F84-CBF1-4572-9DFA-F67E215298D6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6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5A7E-3F14-4A89-896F-E3E1370224D7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2051-DE38-4D39-94B8-594331CD5FD6}" type="datetime1">
              <a:rPr lang="en-US" smtClean="0"/>
              <a:t>11/14/2021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4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51EE-ABE4-4E73-9D91-86805264A3AF}" type="datetime1">
              <a:rPr lang="en-US" smtClean="0"/>
              <a:t>11/14/2021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9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F9C7-6E86-4927-A19E-84B6A3369D73}" type="datetime1">
              <a:rPr lang="en-US" smtClean="0"/>
              <a:t>11/14/2021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FB3-656A-49B9-8A70-5F3E585DADC4}" type="datetime1">
              <a:rPr lang="en-US" smtClean="0"/>
              <a:t>11/14/2021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79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7500-6981-4F5B-8C2C-F961C8C4CEE2}" type="datetime1">
              <a:rPr lang="en-US" smtClean="0"/>
              <a:t>11/14/2021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2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8A7E-7C65-4565-AD9D-0E47F65AB99B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CDF9-3413-41E7-98FD-9D3EFA395238}" type="datetime1">
              <a:rPr lang="en-US" smtClean="0"/>
              <a:t>11/14/2021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695C-A1F3-4E83-93AC-8577AEF2533F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4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3E01-9E70-469D-BACB-5A9EA1117CCE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84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7E2E-9332-4044-883D-7268BDF57C52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9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7C3B-456C-453E-9C5F-38A199773042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0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B4BC-14E0-4FBA-BA1F-DF56C0571B33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45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FE3C-1D55-4FAC-8734-CBB54C7CBEA2}" type="datetime1">
              <a:rPr lang="en-US" smtClean="0"/>
              <a:t>11/14/2021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82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AE84-1DAC-48B6-B517-FD4228556061}" type="datetime1">
              <a:rPr lang="en-US" smtClean="0"/>
              <a:t>11/14/2021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18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F790-3184-4BAB-AFE1-D4A2C26197A5}" type="datetime1">
              <a:rPr lang="en-US" smtClean="0"/>
              <a:t>11/14/2021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00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C1D5-4BD4-4922-A065-5FA0398FB16D}" type="datetime1">
              <a:rPr lang="en-US" smtClean="0"/>
              <a:t>11/14/2021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5DE4-1315-4D78-A46A-637533112888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4751-3564-4B34-900F-6E14665E09AE}" type="datetime1">
              <a:rPr lang="en-US" smtClean="0"/>
              <a:t>11/14/2021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42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DAD-1DD6-4991-BFC5-475CA2A68E06}" type="datetime1">
              <a:rPr lang="en-US" smtClean="0"/>
              <a:t>11/14/2021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7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F1EF-B650-404F-8EFA-0DC2DD6A9007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82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DD31-8220-4210-BC44-964478D4ACE4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564-0BCC-4182-A95D-96D7169952E2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0B35-1119-47B7-A6F5-695EDD6D9489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52BD-2620-4CA5-B48B-6A31636182A8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9E71-5272-4CF3-860D-32FEBD4799B2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4100-BBF5-4815-8A28-98A0AE98D0BA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579E-9CC7-4B42-A1FF-CC35BE1C7E64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56E88A-2616-444C-ABB4-AD1BB10A02C9}"/>
              </a:ext>
            </a:extLst>
          </p:cNvPr>
          <p:cNvSpPr/>
          <p:nvPr userDrawn="1"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084A-EEF3-4D3D-989C-2B7113474CE1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Drive the Future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0"/>
            <a:ext cx="1600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74DD-068B-48BD-A8FB-AD138E1F96FF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2AF5-3418-4E47-BB95-CB336DB77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7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A501-9AEA-4008-A951-0954425EA2C5}" type="datetime1">
              <a:rPr lang="en-US" smtClean="0"/>
              <a:t>11/14/2021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Drive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A0D8-449C-4E9D-8B85-5CF2CBF06B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2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876800"/>
            <a:ext cx="3352802" cy="17526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21028_Invincibles 5.0</a:t>
            </a:r>
          </a:p>
          <a:p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Conventional</a:t>
            </a:r>
          </a:p>
          <a:p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Osmania University</a:t>
            </a:r>
          </a:p>
          <a:p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Hyderabad ,Telangana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/>
          <a:srcRect l="5664" t="7693" r="9290" b="9091"/>
          <a:stretch/>
        </p:blipFill>
        <p:spPr bwMode="auto">
          <a:xfrm>
            <a:off x="2939003" y="0"/>
            <a:ext cx="326599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4876800"/>
            <a:ext cx="1919288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4038600"/>
            <a:ext cx="795600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70226-307E-4D4A-81C1-9A8E06723A89}"/>
              </a:ext>
            </a:extLst>
          </p:cNvPr>
          <p:cNvSpPr txBox="1"/>
          <p:nvPr/>
        </p:nvSpPr>
        <p:spPr>
          <a:xfrm>
            <a:off x="2370160" y="3587235"/>
            <a:ext cx="457200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16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1" i="1" u="none" strike="noStrike" baseline="0" dirty="0">
                <a:solidFill>
                  <a:srgbClr val="006FB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Power Enhancement Season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0991E-3C6D-4B6B-A7DC-DE8223FFE23A}"/>
              </a:ext>
            </a:extLst>
          </p:cNvPr>
          <p:cNvSpPr txBox="1"/>
          <p:nvPr/>
        </p:nvSpPr>
        <p:spPr>
          <a:xfrm>
            <a:off x="2519234" y="4162721"/>
            <a:ext cx="449116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Plan Presentation</a:t>
            </a:r>
            <a:endParaRPr lang="en-IN" sz="28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59592"/>
            <a:ext cx="8305800" cy="13938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SAE NIS EFFI-CYCLE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&gt;&gt;&gt;Drive The Future&lt;&lt;&lt;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DE9CB-7F1E-4D63-9E27-E96535FFC2AA}"/>
              </a:ext>
            </a:extLst>
          </p:cNvPr>
          <p:cNvSpPr/>
          <p:nvPr/>
        </p:nvSpPr>
        <p:spPr>
          <a:xfrm>
            <a:off x="0" y="0"/>
            <a:ext cx="293900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5B23C8-AC0E-4A06-B8C6-13605A8AD969}"/>
              </a:ext>
            </a:extLst>
          </p:cNvPr>
          <p:cNvSpPr/>
          <p:nvPr/>
        </p:nvSpPr>
        <p:spPr>
          <a:xfrm>
            <a:off x="6204996" y="0"/>
            <a:ext cx="13060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56658ED-6C76-4856-BEF8-83D2866B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656" y="4876800"/>
            <a:ext cx="1908866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1026" name="Picture 2" descr="University College of Engineering, Osmania University - Wikipedia">
            <a:extLst>
              <a:ext uri="{FF2B5EF4-FFF2-40B4-BE49-F238E27FC236}">
                <a16:creationId xmlns:a16="http://schemas.microsoft.com/office/drawing/2014/main" id="{AB45B2B7-853D-4B5B-81D5-5280364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8" y="4982783"/>
            <a:ext cx="1689232" cy="157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2ABF3-BA1D-4321-8C22-800EAF6929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08" y="4587822"/>
            <a:ext cx="3970362" cy="2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3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FEFCE7-8991-4B8C-957A-7E1D49E4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9FD4B-8E23-41F7-9E71-8CAED082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F1564-E126-40F6-A396-307AC0F45FA8}"/>
              </a:ext>
            </a:extLst>
          </p:cNvPr>
          <p:cNvSpPr/>
          <p:nvPr/>
        </p:nvSpPr>
        <p:spPr>
          <a:xfrm>
            <a:off x="1228458" y="834453"/>
            <a:ext cx="6937834" cy="3809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C1E35-EABC-4227-8D3D-E0D4A84FC3EC}"/>
              </a:ext>
            </a:extLst>
          </p:cNvPr>
          <p:cNvSpPr/>
          <p:nvPr/>
        </p:nvSpPr>
        <p:spPr>
          <a:xfrm>
            <a:off x="3510219" y="1016056"/>
            <a:ext cx="335475" cy="3584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430762-524B-4AE8-B88C-37C7D9DF1925}"/>
              </a:ext>
            </a:extLst>
          </p:cNvPr>
          <p:cNvSpPr/>
          <p:nvPr/>
        </p:nvSpPr>
        <p:spPr>
          <a:xfrm>
            <a:off x="4351304" y="3327745"/>
            <a:ext cx="988056" cy="32216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Finishing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DCC9E5-7D13-47C0-AC2D-26DD437A5B2C}"/>
              </a:ext>
            </a:extLst>
          </p:cNvPr>
          <p:cNvSpPr/>
          <p:nvPr/>
        </p:nvSpPr>
        <p:spPr>
          <a:xfrm>
            <a:off x="2264884" y="4056237"/>
            <a:ext cx="2575966" cy="35066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  <a:prstDash val="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Assemblies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C347C-0F54-49CF-875A-2846071D9DD8}"/>
              </a:ext>
            </a:extLst>
          </p:cNvPr>
          <p:cNvSpPr/>
          <p:nvPr/>
        </p:nvSpPr>
        <p:spPr>
          <a:xfrm>
            <a:off x="1269763" y="990602"/>
            <a:ext cx="355046" cy="35611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ECEAB4-9616-46C2-BAA9-86FED9D556D0}"/>
              </a:ext>
            </a:extLst>
          </p:cNvPr>
          <p:cNvSpPr/>
          <p:nvPr/>
        </p:nvSpPr>
        <p:spPr>
          <a:xfrm>
            <a:off x="6433082" y="4009977"/>
            <a:ext cx="1048019" cy="4431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Inspection</a:t>
            </a: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E9834423-D15F-4358-B2B5-EDEF06C37271}"/>
              </a:ext>
            </a:extLst>
          </p:cNvPr>
          <p:cNvSpPr/>
          <p:nvPr/>
        </p:nvSpPr>
        <p:spPr>
          <a:xfrm>
            <a:off x="7094756" y="2148019"/>
            <a:ext cx="926959" cy="443183"/>
          </a:xfrm>
          <a:prstGeom prst="snip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Quantity check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9E5FC9-F1C0-45AF-9DBE-B3AC0D3E9406}"/>
              </a:ext>
            </a:extLst>
          </p:cNvPr>
          <p:cNvCxnSpPr>
            <a:cxnSpLocks/>
          </p:cNvCxnSpPr>
          <p:nvPr/>
        </p:nvCxnSpPr>
        <p:spPr>
          <a:xfrm>
            <a:off x="4901175" y="2889928"/>
            <a:ext cx="0" cy="383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7F8CD-67AA-4007-88DF-8A74C4697ED6}"/>
              </a:ext>
            </a:extLst>
          </p:cNvPr>
          <p:cNvCxnSpPr>
            <a:cxnSpLocks/>
          </p:cNvCxnSpPr>
          <p:nvPr/>
        </p:nvCxnSpPr>
        <p:spPr>
          <a:xfrm>
            <a:off x="4636698" y="3701596"/>
            <a:ext cx="0" cy="337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754534-A58C-4A24-B52E-D0BF9BD9F32B}"/>
              </a:ext>
            </a:extLst>
          </p:cNvPr>
          <p:cNvCxnSpPr>
            <a:cxnSpLocks/>
          </p:cNvCxnSpPr>
          <p:nvPr/>
        </p:nvCxnSpPr>
        <p:spPr>
          <a:xfrm>
            <a:off x="4876800" y="4231569"/>
            <a:ext cx="494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696FDA-ABC2-4CE3-A7E0-C44FBF9FF484}"/>
              </a:ext>
            </a:extLst>
          </p:cNvPr>
          <p:cNvSpPr txBox="1"/>
          <p:nvPr/>
        </p:nvSpPr>
        <p:spPr>
          <a:xfrm>
            <a:off x="5868240" y="4845439"/>
            <a:ext cx="2971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Machinery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Universal Testing Machine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Hardness Testing Machine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Lathe Machine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CNC Machine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TIG Welding Equipment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Foundry Equipment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5CD25A-4817-4B7E-B5D8-6CB4E1D522CB}"/>
              </a:ext>
            </a:extLst>
          </p:cNvPr>
          <p:cNvCxnSpPr>
            <a:cxnSpLocks/>
          </p:cNvCxnSpPr>
          <p:nvPr/>
        </p:nvCxnSpPr>
        <p:spPr>
          <a:xfrm>
            <a:off x="5868240" y="4231567"/>
            <a:ext cx="53390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430EE1D-43DC-4769-9E0F-B8766D89A03F}"/>
              </a:ext>
            </a:extLst>
          </p:cNvPr>
          <p:cNvCxnSpPr>
            <a:cxnSpLocks/>
          </p:cNvCxnSpPr>
          <p:nvPr/>
        </p:nvCxnSpPr>
        <p:spPr>
          <a:xfrm flipV="1">
            <a:off x="7512039" y="3754313"/>
            <a:ext cx="190831" cy="4135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21861AD-15ED-42AF-8C2A-5E0167022F6D}"/>
              </a:ext>
            </a:extLst>
          </p:cNvPr>
          <p:cNvSpPr/>
          <p:nvPr/>
        </p:nvSpPr>
        <p:spPr>
          <a:xfrm>
            <a:off x="274324" y="1616384"/>
            <a:ext cx="361865" cy="21061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SUPPLIERS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8759EC-5D9A-44BC-B327-107C21AA22F1}"/>
              </a:ext>
            </a:extLst>
          </p:cNvPr>
          <p:cNvCxnSpPr>
            <a:cxnSpLocks/>
          </p:cNvCxnSpPr>
          <p:nvPr/>
        </p:nvCxnSpPr>
        <p:spPr>
          <a:xfrm>
            <a:off x="686752" y="2669455"/>
            <a:ext cx="5324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4E62F1A-E45E-4200-8E3D-D1DE62CB587B}"/>
              </a:ext>
            </a:extLst>
          </p:cNvPr>
          <p:cNvSpPr/>
          <p:nvPr/>
        </p:nvSpPr>
        <p:spPr>
          <a:xfrm>
            <a:off x="8659108" y="1616384"/>
            <a:ext cx="361865" cy="2106142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CUSTOMERS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FE4D30B-6D7F-40FA-92E3-CA3DE9D74D5E}"/>
              </a:ext>
            </a:extLst>
          </p:cNvPr>
          <p:cNvCxnSpPr>
            <a:cxnSpLocks/>
          </p:cNvCxnSpPr>
          <p:nvPr/>
        </p:nvCxnSpPr>
        <p:spPr>
          <a:xfrm flipV="1">
            <a:off x="2657990" y="1191387"/>
            <a:ext cx="776807" cy="284197"/>
          </a:xfrm>
          <a:prstGeom prst="bentConnector3">
            <a:avLst>
              <a:gd name="adj1" fmla="val -100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86135F0-EF77-4166-9713-BC0533C450C1}"/>
              </a:ext>
            </a:extLst>
          </p:cNvPr>
          <p:cNvCxnSpPr>
            <a:cxnSpLocks/>
          </p:cNvCxnSpPr>
          <p:nvPr/>
        </p:nvCxnSpPr>
        <p:spPr>
          <a:xfrm>
            <a:off x="3927444" y="1203579"/>
            <a:ext cx="391946" cy="825609"/>
          </a:xfrm>
          <a:prstGeom prst="bentConnector3">
            <a:avLst>
              <a:gd name="adj1" fmla="val 4416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A69474A-E9CC-40C1-9B69-BD5E9F8A5DDA}"/>
              </a:ext>
            </a:extLst>
          </p:cNvPr>
          <p:cNvCxnSpPr>
            <a:cxnSpLocks/>
          </p:cNvCxnSpPr>
          <p:nvPr/>
        </p:nvCxnSpPr>
        <p:spPr>
          <a:xfrm flipV="1">
            <a:off x="2751647" y="2650522"/>
            <a:ext cx="707261" cy="177855"/>
          </a:xfrm>
          <a:prstGeom prst="bentConnector3">
            <a:avLst>
              <a:gd name="adj1" fmla="val -63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C04EAFB-10DD-45FF-9DB4-3E4EFDA3A6D4}"/>
              </a:ext>
            </a:extLst>
          </p:cNvPr>
          <p:cNvCxnSpPr>
            <a:cxnSpLocks/>
          </p:cNvCxnSpPr>
          <p:nvPr/>
        </p:nvCxnSpPr>
        <p:spPr>
          <a:xfrm flipV="1">
            <a:off x="3858665" y="2425111"/>
            <a:ext cx="477677" cy="22431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929E2C4-7AC0-44E4-B23E-6C25EF340A97}"/>
              </a:ext>
            </a:extLst>
          </p:cNvPr>
          <p:cNvCxnSpPr>
            <a:cxnSpLocks/>
          </p:cNvCxnSpPr>
          <p:nvPr/>
        </p:nvCxnSpPr>
        <p:spPr>
          <a:xfrm flipV="1">
            <a:off x="1688071" y="1804201"/>
            <a:ext cx="508791" cy="10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2C1EFB-2682-4829-A34F-D81930D72625}"/>
              </a:ext>
            </a:extLst>
          </p:cNvPr>
          <p:cNvCxnSpPr>
            <a:cxnSpLocks/>
          </p:cNvCxnSpPr>
          <p:nvPr/>
        </p:nvCxnSpPr>
        <p:spPr>
          <a:xfrm>
            <a:off x="1669496" y="3200400"/>
            <a:ext cx="545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E99F191-E2FE-4BF3-82A3-C3DA66C822EC}"/>
              </a:ext>
            </a:extLst>
          </p:cNvPr>
          <p:cNvCxnSpPr>
            <a:cxnSpLocks/>
          </p:cNvCxnSpPr>
          <p:nvPr/>
        </p:nvCxnSpPr>
        <p:spPr>
          <a:xfrm>
            <a:off x="5493351" y="2270344"/>
            <a:ext cx="622015" cy="520543"/>
          </a:xfrm>
          <a:prstGeom prst="bentConnector3">
            <a:avLst>
              <a:gd name="adj1" fmla="val 1002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9EEACE5C-A0B8-4545-AA62-71DA05729F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1510" y="3392005"/>
            <a:ext cx="647179" cy="170308"/>
          </a:xfrm>
          <a:prstGeom prst="bentConnector3">
            <a:avLst>
              <a:gd name="adj1" fmla="val 172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: Top Corners Snipped 154">
            <a:extLst>
              <a:ext uri="{FF2B5EF4-FFF2-40B4-BE49-F238E27FC236}">
                <a16:creationId xmlns:a16="http://schemas.microsoft.com/office/drawing/2014/main" id="{C35355C3-4314-48C8-90F6-57912F5C2707}"/>
              </a:ext>
            </a:extLst>
          </p:cNvPr>
          <p:cNvSpPr/>
          <p:nvPr/>
        </p:nvSpPr>
        <p:spPr>
          <a:xfrm>
            <a:off x="7152404" y="3273214"/>
            <a:ext cx="926959" cy="443183"/>
          </a:xfrm>
          <a:prstGeom prst="snip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Godown</a:t>
            </a:r>
            <a:endParaRPr lang="en-IN" sz="1400" b="1" dirty="0">
              <a:solidFill>
                <a:schemeClr val="bg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06191E6-1A83-44E8-BB0B-AE4959CD1290}"/>
              </a:ext>
            </a:extLst>
          </p:cNvPr>
          <p:cNvCxnSpPr/>
          <p:nvPr/>
        </p:nvCxnSpPr>
        <p:spPr>
          <a:xfrm flipV="1">
            <a:off x="7607454" y="2628514"/>
            <a:ext cx="0" cy="623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D154EA3-25E8-49B8-88FD-50B9C93097A0}"/>
              </a:ext>
            </a:extLst>
          </p:cNvPr>
          <p:cNvCxnSpPr>
            <a:cxnSpLocks/>
          </p:cNvCxnSpPr>
          <p:nvPr/>
        </p:nvCxnSpPr>
        <p:spPr>
          <a:xfrm>
            <a:off x="1688071" y="4231568"/>
            <a:ext cx="545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6790ACD-5066-4D4A-8406-F3130B896366}"/>
              </a:ext>
            </a:extLst>
          </p:cNvPr>
          <p:cNvSpPr txBox="1"/>
          <p:nvPr/>
        </p:nvSpPr>
        <p:spPr>
          <a:xfrm>
            <a:off x="174894" y="4753693"/>
            <a:ext cx="4081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	</a:t>
            </a:r>
            <a:r>
              <a:rPr lang="en-IN" sz="2000" b="1" u="sng" dirty="0"/>
              <a:t>INVESTMENT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Land – 0.5cr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Construction – 0.5cr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Machinery and tools – 1cr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Other Costs(Shipping) –  1cr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Initial Investment – 10cr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Total Investment for layout - 13cr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73AF0A6-4847-4EF1-BEAA-26DBE1D4FDF9}"/>
              </a:ext>
            </a:extLst>
          </p:cNvPr>
          <p:cNvSpPr/>
          <p:nvPr/>
        </p:nvSpPr>
        <p:spPr>
          <a:xfrm>
            <a:off x="3641772" y="4652209"/>
            <a:ext cx="2101501" cy="885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0DC8187-2846-4E2E-9971-C7FC0B4CC72F}"/>
              </a:ext>
            </a:extLst>
          </p:cNvPr>
          <p:cNvSpPr txBox="1"/>
          <p:nvPr/>
        </p:nvSpPr>
        <p:spPr>
          <a:xfrm>
            <a:off x="3975227" y="4661311"/>
            <a:ext cx="1893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Secondary Store Rooms and Online Inspection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887F5D7-08D9-49DB-BCB9-B98E856409CF}"/>
              </a:ext>
            </a:extLst>
          </p:cNvPr>
          <p:cNvSpPr txBox="1"/>
          <p:nvPr/>
        </p:nvSpPr>
        <p:spPr>
          <a:xfrm>
            <a:off x="4005336" y="5035733"/>
            <a:ext cx="130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Functional</a:t>
            </a:r>
            <a:r>
              <a:rPr lang="en-IN" sz="900" b="1" dirty="0"/>
              <a:t> </a:t>
            </a:r>
            <a:r>
              <a:rPr lang="en-IN" sz="1100" b="1" dirty="0"/>
              <a:t>layouts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739A9AD-2FF2-4A5D-8260-0F4891B8DA9D}"/>
              </a:ext>
            </a:extLst>
          </p:cNvPr>
          <p:cNvSpPr/>
          <p:nvPr/>
        </p:nvSpPr>
        <p:spPr>
          <a:xfrm>
            <a:off x="3706737" y="5298149"/>
            <a:ext cx="198616" cy="20700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22C7DB1-5EB7-469E-BC07-F6598F1738E4}"/>
              </a:ext>
            </a:extLst>
          </p:cNvPr>
          <p:cNvSpPr txBox="1"/>
          <p:nvPr/>
        </p:nvSpPr>
        <p:spPr>
          <a:xfrm>
            <a:off x="3970318" y="526646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Assembly line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E5ADECC-C91B-449B-8AC1-E89DAAAC69DE}"/>
              </a:ext>
            </a:extLst>
          </p:cNvPr>
          <p:cNvSpPr/>
          <p:nvPr/>
        </p:nvSpPr>
        <p:spPr>
          <a:xfrm>
            <a:off x="6781802" y="851316"/>
            <a:ext cx="1377268" cy="885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023D827-8B52-498B-8F40-692AFB6690CC}"/>
              </a:ext>
            </a:extLst>
          </p:cNvPr>
          <p:cNvCxnSpPr>
            <a:cxnSpLocks/>
          </p:cNvCxnSpPr>
          <p:nvPr/>
        </p:nvCxnSpPr>
        <p:spPr>
          <a:xfrm flipV="1">
            <a:off x="7512039" y="1497697"/>
            <a:ext cx="0" cy="633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: Top Corners Snipped 175">
            <a:extLst>
              <a:ext uri="{FF2B5EF4-FFF2-40B4-BE49-F238E27FC236}">
                <a16:creationId xmlns:a16="http://schemas.microsoft.com/office/drawing/2014/main" id="{D0982EC6-3219-4846-B3AE-03C1D6E0895D}"/>
              </a:ext>
            </a:extLst>
          </p:cNvPr>
          <p:cNvSpPr/>
          <p:nvPr/>
        </p:nvSpPr>
        <p:spPr>
          <a:xfrm>
            <a:off x="7010403" y="1086917"/>
            <a:ext cx="965116" cy="372864"/>
          </a:xfrm>
          <a:prstGeom prst="snip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Transport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5DF96A8-2289-40EB-ABC8-989F6202D02A}"/>
              </a:ext>
            </a:extLst>
          </p:cNvPr>
          <p:cNvCxnSpPr>
            <a:cxnSpLocks/>
          </p:cNvCxnSpPr>
          <p:nvPr/>
        </p:nvCxnSpPr>
        <p:spPr>
          <a:xfrm>
            <a:off x="8021215" y="1246511"/>
            <a:ext cx="864522" cy="3430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8BDC3EA-C54D-4709-80F8-17124E8E0160}"/>
              </a:ext>
            </a:extLst>
          </p:cNvPr>
          <p:cNvSpPr txBox="1"/>
          <p:nvPr/>
        </p:nvSpPr>
        <p:spPr>
          <a:xfrm>
            <a:off x="0" y="-6821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	Plant Layout for Mass Production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24C9AE39-3A4B-457E-929C-1DF846840CE1}"/>
              </a:ext>
            </a:extLst>
          </p:cNvPr>
          <p:cNvSpPr/>
          <p:nvPr/>
        </p:nvSpPr>
        <p:spPr>
          <a:xfrm>
            <a:off x="2266827" y="1567966"/>
            <a:ext cx="1048019" cy="4431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Foundry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A12CB463-3A70-4CDF-A505-F4F5E44AA0DC}"/>
              </a:ext>
            </a:extLst>
          </p:cNvPr>
          <p:cNvSpPr/>
          <p:nvPr/>
        </p:nvSpPr>
        <p:spPr>
          <a:xfrm>
            <a:off x="4374134" y="1218967"/>
            <a:ext cx="1048019" cy="15203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Welding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A1392A4-CB8A-4534-8B08-A41E90794AC0}"/>
              </a:ext>
            </a:extLst>
          </p:cNvPr>
          <p:cNvSpPr/>
          <p:nvPr/>
        </p:nvSpPr>
        <p:spPr>
          <a:xfrm>
            <a:off x="2272576" y="2936911"/>
            <a:ext cx="1048019" cy="7742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Cutting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1CE8F8DB-DBCB-4673-A86E-3BB1FFC0FBBE}"/>
              </a:ext>
            </a:extLst>
          </p:cNvPr>
          <p:cNvSpPr/>
          <p:nvPr/>
        </p:nvSpPr>
        <p:spPr>
          <a:xfrm>
            <a:off x="5591356" y="2867831"/>
            <a:ext cx="1048019" cy="4431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Drilling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C83740-6EA4-4AC1-8E22-ADFA9F91CA38}"/>
              </a:ext>
            </a:extLst>
          </p:cNvPr>
          <p:cNvSpPr/>
          <p:nvPr/>
        </p:nvSpPr>
        <p:spPr>
          <a:xfrm>
            <a:off x="3699289" y="4696759"/>
            <a:ext cx="228155" cy="21405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9A0B7-5724-4DA6-8C5A-35A4F869B801}"/>
              </a:ext>
            </a:extLst>
          </p:cNvPr>
          <p:cNvSpPr/>
          <p:nvPr/>
        </p:nvSpPr>
        <p:spPr>
          <a:xfrm>
            <a:off x="3490354" y="2427636"/>
            <a:ext cx="335475" cy="3584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C0B13-E5CF-42F0-ABA9-DBC8482F47F0}"/>
              </a:ext>
            </a:extLst>
          </p:cNvPr>
          <p:cNvSpPr/>
          <p:nvPr/>
        </p:nvSpPr>
        <p:spPr>
          <a:xfrm>
            <a:off x="5464392" y="4053259"/>
            <a:ext cx="335475" cy="3584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8334D60-2A95-4DBC-8D04-633B51C81F79}"/>
              </a:ext>
            </a:extLst>
          </p:cNvPr>
          <p:cNvSpPr/>
          <p:nvPr/>
        </p:nvSpPr>
        <p:spPr>
          <a:xfrm>
            <a:off x="3695942" y="5025067"/>
            <a:ext cx="254383" cy="2356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8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842D0D-D0A2-49AE-A02E-DDB5C071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46B18-2EB2-4DE4-AE9F-37A8707C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9103494">
            <a:off x="3859388" y="4505912"/>
            <a:ext cx="706527" cy="28677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148FA-11F4-48B5-8BF2-54DEAEEE545B}"/>
              </a:ext>
            </a:extLst>
          </p:cNvPr>
          <p:cNvSpPr txBox="1"/>
          <p:nvPr/>
        </p:nvSpPr>
        <p:spPr>
          <a:xfrm>
            <a:off x="4807132" y="15385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SELLING PRICE </a:t>
            </a:r>
            <a:r>
              <a:rPr lang="en-IN" sz="2000" dirty="0"/>
              <a:t>= 80,000 /-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54182-76E1-4747-A6D4-B639A35A35FF}"/>
              </a:ext>
            </a:extLst>
          </p:cNvPr>
          <p:cNvSpPr txBox="1"/>
          <p:nvPr/>
        </p:nvSpPr>
        <p:spPr>
          <a:xfrm>
            <a:off x="4787538" y="1938610"/>
            <a:ext cx="427373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For Reaching Break Even Point,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2400</a:t>
            </a:r>
            <a:r>
              <a:rPr lang="en-IN" dirty="0"/>
              <a:t> units are to be sold.</a:t>
            </a:r>
          </a:p>
          <a:p>
            <a:pPr>
              <a:lnSpc>
                <a:spcPct val="150000"/>
              </a:lnSpc>
            </a:pPr>
            <a:r>
              <a:rPr lang="en-IN" dirty="0"/>
              <a:t> The ideal time for selling 2400 units is</a:t>
            </a:r>
          </a:p>
          <a:p>
            <a:pPr>
              <a:lnSpc>
                <a:spcPct val="150000"/>
              </a:lnSpc>
            </a:pPr>
            <a:r>
              <a:rPr lang="en-IN" dirty="0"/>
              <a:t> 438 days.</a:t>
            </a:r>
          </a:p>
          <a:p>
            <a:pPr>
              <a:lnSpc>
                <a:spcPct val="150000"/>
              </a:lnSpc>
            </a:pPr>
            <a:r>
              <a:rPr lang="en-IN" dirty="0"/>
              <a:t>	(i.e.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2400</a:t>
            </a:r>
            <a:r>
              <a:rPr lang="en-IN" dirty="0"/>
              <a:t>*80000=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19,20,00,000</a:t>
            </a:r>
            <a:r>
              <a:rPr lang="en-IN" dirty="0"/>
              <a:t>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A2B3FA-E904-4CFD-81B8-B6017E8566D8}"/>
              </a:ext>
            </a:extLst>
          </p:cNvPr>
          <p:cNvSpPr txBox="1"/>
          <p:nvPr/>
        </p:nvSpPr>
        <p:spPr>
          <a:xfrm>
            <a:off x="4880430" y="4366011"/>
            <a:ext cx="41910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Break Even Time:</a:t>
            </a:r>
            <a:r>
              <a:rPr lang="en-IN" dirty="0"/>
              <a:t> 438 days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Break Even Units : </a:t>
            </a:r>
            <a:r>
              <a:rPr lang="en-IN" dirty="0"/>
              <a:t>2400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Assumed Real Break Even Time:</a:t>
            </a:r>
            <a:r>
              <a:rPr lang="en-IN" dirty="0"/>
              <a:t> 500 days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D5708-4900-4D45-AAF8-ADA0D60B9229}"/>
              </a:ext>
            </a:extLst>
          </p:cNvPr>
          <p:cNvSpPr txBox="1"/>
          <p:nvPr/>
        </p:nvSpPr>
        <p:spPr>
          <a:xfrm flipH="1">
            <a:off x="0" y="-2121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BREAK EVEN ANALYSIS</a:t>
            </a:r>
            <a:endParaRPr lang="en-IN" sz="32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2896A36-76BF-4E95-9CBD-279BC8C64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24214"/>
              </p:ext>
            </p:extLst>
          </p:nvPr>
        </p:nvGraphicFramePr>
        <p:xfrm>
          <a:off x="82731" y="573722"/>
          <a:ext cx="4572000" cy="5796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1E023-003D-492C-89A6-21A4F3930003}"/>
              </a:ext>
            </a:extLst>
          </p:cNvPr>
          <p:cNvSpPr/>
          <p:nvPr/>
        </p:nvSpPr>
        <p:spPr>
          <a:xfrm rot="19103494">
            <a:off x="2977885" y="2858656"/>
            <a:ext cx="706527" cy="28677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224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EC0881-2F4E-4D2B-885E-B274CD57649D}"/>
              </a:ext>
            </a:extLst>
          </p:cNvPr>
          <p:cNvCxnSpPr>
            <a:cxnSpLocks/>
          </p:cNvCxnSpPr>
          <p:nvPr/>
        </p:nvCxnSpPr>
        <p:spPr>
          <a:xfrm rot="5400000">
            <a:off x="3952319" y="370919"/>
            <a:ext cx="0" cy="934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8FE2E-29BD-4C3D-8899-DE9A93FA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BEEABA-50B5-4ED6-8661-D430A130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E99EC-CA42-4B3C-83D4-2266ED798137}"/>
              </a:ext>
            </a:extLst>
          </p:cNvPr>
          <p:cNvCxnSpPr>
            <a:cxnSpLocks/>
          </p:cNvCxnSpPr>
          <p:nvPr/>
        </p:nvCxnSpPr>
        <p:spPr>
          <a:xfrm rot="16200000">
            <a:off x="4102413" y="3118689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CA5F75B-500A-43E2-B93F-F0DF1DBCC0E9}"/>
              </a:ext>
            </a:extLst>
          </p:cNvPr>
          <p:cNvSpPr/>
          <p:nvPr/>
        </p:nvSpPr>
        <p:spPr>
          <a:xfrm>
            <a:off x="4474210" y="24606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9644EE-C1A7-4F11-98C4-DF4BE8570F76}"/>
              </a:ext>
            </a:extLst>
          </p:cNvPr>
          <p:cNvSpPr/>
          <p:nvPr/>
        </p:nvSpPr>
        <p:spPr>
          <a:xfrm>
            <a:off x="4419600" y="414147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61134C-2D00-41DC-96F6-31EBE0AB2338}"/>
              </a:ext>
            </a:extLst>
          </p:cNvPr>
          <p:cNvSpPr/>
          <p:nvPr/>
        </p:nvSpPr>
        <p:spPr>
          <a:xfrm>
            <a:off x="4474210" y="4196081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762646-94F2-4A56-8E0B-A67A9B743A26}"/>
              </a:ext>
            </a:extLst>
          </p:cNvPr>
          <p:cNvSpPr/>
          <p:nvPr/>
        </p:nvSpPr>
        <p:spPr>
          <a:xfrm>
            <a:off x="4419600" y="2406014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D288BB-B4E9-498B-AA3E-B8A446D4C27E}"/>
              </a:ext>
            </a:extLst>
          </p:cNvPr>
          <p:cNvSpPr/>
          <p:nvPr/>
        </p:nvSpPr>
        <p:spPr>
          <a:xfrm>
            <a:off x="4419600" y="32766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1D43E4-461A-453C-BEDF-22BC33E3D8C7}"/>
              </a:ext>
            </a:extLst>
          </p:cNvPr>
          <p:cNvSpPr/>
          <p:nvPr/>
        </p:nvSpPr>
        <p:spPr>
          <a:xfrm>
            <a:off x="4474210" y="333121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1BF74C-9711-408E-9D2A-EA6501782163}"/>
              </a:ext>
            </a:extLst>
          </p:cNvPr>
          <p:cNvSpPr/>
          <p:nvPr/>
        </p:nvSpPr>
        <p:spPr>
          <a:xfrm>
            <a:off x="4419600" y="4989896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80341-D9ED-4552-B6B2-6D8D60823AF9}"/>
              </a:ext>
            </a:extLst>
          </p:cNvPr>
          <p:cNvSpPr/>
          <p:nvPr/>
        </p:nvSpPr>
        <p:spPr>
          <a:xfrm>
            <a:off x="4474210" y="5044506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DC9A76-2492-42EC-99FB-82314D5A242F}"/>
              </a:ext>
            </a:extLst>
          </p:cNvPr>
          <p:cNvSpPr/>
          <p:nvPr/>
        </p:nvSpPr>
        <p:spPr>
          <a:xfrm>
            <a:off x="4419600" y="146796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6BB789-3FF3-4549-9D36-6E630AF528D2}"/>
              </a:ext>
            </a:extLst>
          </p:cNvPr>
          <p:cNvSpPr/>
          <p:nvPr/>
        </p:nvSpPr>
        <p:spPr>
          <a:xfrm>
            <a:off x="4474210" y="15201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46A24-F333-478F-8336-1208109E605A}"/>
              </a:ext>
            </a:extLst>
          </p:cNvPr>
          <p:cNvCxnSpPr/>
          <p:nvPr/>
        </p:nvCxnSpPr>
        <p:spPr>
          <a:xfrm>
            <a:off x="4572000" y="60960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6ADC70-EA6F-40C7-8280-3134F1795289}"/>
              </a:ext>
            </a:extLst>
          </p:cNvPr>
          <p:cNvCxnSpPr>
            <a:cxnSpLocks/>
            <a:stCxn id="25" idx="4"/>
            <a:endCxn id="13" idx="0"/>
          </p:cNvCxnSpPr>
          <p:nvPr/>
        </p:nvCxnSpPr>
        <p:spPr>
          <a:xfrm>
            <a:off x="4572000" y="941130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5B59D4-B435-4946-B2D2-EC774A20C938}"/>
              </a:ext>
            </a:extLst>
          </p:cNvPr>
          <p:cNvCxnSpPr>
            <a:stCxn id="13" idx="4"/>
            <a:endCxn id="8" idx="0"/>
          </p:cNvCxnSpPr>
          <p:nvPr/>
        </p:nvCxnSpPr>
        <p:spPr>
          <a:xfrm>
            <a:off x="4572000" y="1772761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F68FAB-9503-472A-936A-112294CD0061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572000" y="2710814"/>
            <a:ext cx="0" cy="565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C220D7-4A0B-4ED8-B1A5-2CBAC1FF032C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572000" y="3581400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F8082E-C566-4191-97F7-DD528227A368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572000" y="4446271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4016B-FA3B-4213-A763-B5FB54F7E9F1}"/>
              </a:ext>
            </a:extLst>
          </p:cNvPr>
          <p:cNvCxnSpPr>
            <a:cxnSpLocks/>
          </p:cNvCxnSpPr>
          <p:nvPr/>
        </p:nvCxnSpPr>
        <p:spPr>
          <a:xfrm rot="5400000">
            <a:off x="5007292" y="4005228"/>
            <a:ext cx="0" cy="565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B679C5-E730-4DDE-BC37-42769E912D40}"/>
              </a:ext>
            </a:extLst>
          </p:cNvPr>
          <p:cNvCxnSpPr>
            <a:cxnSpLocks/>
          </p:cNvCxnSpPr>
          <p:nvPr/>
        </p:nvCxnSpPr>
        <p:spPr>
          <a:xfrm rot="16200000">
            <a:off x="4996212" y="5780110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1162795-9D14-470C-B0FE-80F46C4F66D5}"/>
              </a:ext>
            </a:extLst>
          </p:cNvPr>
          <p:cNvSpPr/>
          <p:nvPr/>
        </p:nvSpPr>
        <p:spPr>
          <a:xfrm>
            <a:off x="4419600" y="63633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B96704-6349-4F40-B6DB-FBF14FA85461}"/>
              </a:ext>
            </a:extLst>
          </p:cNvPr>
          <p:cNvSpPr/>
          <p:nvPr/>
        </p:nvSpPr>
        <p:spPr>
          <a:xfrm>
            <a:off x="4474210" y="69094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87C68-6CD2-4F5E-B4AE-F2C65C76C2C2}"/>
              </a:ext>
            </a:extLst>
          </p:cNvPr>
          <p:cNvSpPr/>
          <p:nvPr/>
        </p:nvSpPr>
        <p:spPr>
          <a:xfrm>
            <a:off x="4419600" y="585275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69B70B-272C-47C4-B4A4-D98415CE7634}"/>
              </a:ext>
            </a:extLst>
          </p:cNvPr>
          <p:cNvSpPr/>
          <p:nvPr/>
        </p:nvSpPr>
        <p:spPr>
          <a:xfrm>
            <a:off x="4474210" y="590736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00F989-08D0-43E5-B727-6CA174D3699A}"/>
              </a:ext>
            </a:extLst>
          </p:cNvPr>
          <p:cNvCxnSpPr/>
          <p:nvPr/>
        </p:nvCxnSpPr>
        <p:spPr>
          <a:xfrm>
            <a:off x="4572000" y="5309125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337ECA-D766-41E5-A3F3-DA5E7E0FC2CC}"/>
              </a:ext>
            </a:extLst>
          </p:cNvPr>
          <p:cNvCxnSpPr>
            <a:cxnSpLocks/>
          </p:cNvCxnSpPr>
          <p:nvPr/>
        </p:nvCxnSpPr>
        <p:spPr>
          <a:xfrm rot="5400000">
            <a:off x="4147787" y="5747988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9B1A9BC-5717-40B8-B78A-FD6A2977ED88}"/>
              </a:ext>
            </a:extLst>
          </p:cNvPr>
          <p:cNvSpPr/>
          <p:nvPr/>
        </p:nvSpPr>
        <p:spPr>
          <a:xfrm>
            <a:off x="694508" y="617313"/>
            <a:ext cx="3572693" cy="5251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D3FC3C-DFD7-4402-AD71-5619ABBA5692}"/>
              </a:ext>
            </a:extLst>
          </p:cNvPr>
          <p:cNvSpPr txBox="1"/>
          <p:nvPr/>
        </p:nvSpPr>
        <p:spPr>
          <a:xfrm>
            <a:off x="1079009" y="546254"/>
            <a:ext cx="324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Promoting the vehicle using proper promotional mix</a:t>
            </a:r>
          </a:p>
          <a:p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67E12FF-34DB-4BD9-8094-62E01258E575}"/>
              </a:ext>
            </a:extLst>
          </p:cNvPr>
          <p:cNvSpPr/>
          <p:nvPr/>
        </p:nvSpPr>
        <p:spPr>
          <a:xfrm>
            <a:off x="284845" y="3181364"/>
            <a:ext cx="3939647" cy="534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0D1E70-7B24-4954-8869-D6A937FBC4AD}"/>
              </a:ext>
            </a:extLst>
          </p:cNvPr>
          <p:cNvSpPr txBox="1"/>
          <p:nvPr/>
        </p:nvSpPr>
        <p:spPr>
          <a:xfrm>
            <a:off x="285401" y="3134182"/>
            <a:ext cx="442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Advertising the vehicle targeting specific audience</a:t>
            </a:r>
          </a:p>
          <a:p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4A8EF08-C3C8-4D3A-A9C2-6436A66F96BC}"/>
              </a:ext>
            </a:extLst>
          </p:cNvPr>
          <p:cNvSpPr/>
          <p:nvPr/>
        </p:nvSpPr>
        <p:spPr>
          <a:xfrm>
            <a:off x="4919508" y="4119199"/>
            <a:ext cx="4016071" cy="3766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1B776C-1AC9-474A-8607-7A0C812FD3B6}"/>
              </a:ext>
            </a:extLst>
          </p:cNvPr>
          <p:cNvSpPr/>
          <p:nvPr/>
        </p:nvSpPr>
        <p:spPr>
          <a:xfrm>
            <a:off x="4897737" y="5855444"/>
            <a:ext cx="3863668" cy="392956"/>
          </a:xfrm>
          <a:prstGeom prst="roundRect">
            <a:avLst>
              <a:gd name="adj" fmla="val 7617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2F0A549-32EB-4E96-87C7-112E7C3BE91B}"/>
              </a:ext>
            </a:extLst>
          </p:cNvPr>
          <p:cNvSpPr/>
          <p:nvPr/>
        </p:nvSpPr>
        <p:spPr>
          <a:xfrm>
            <a:off x="284846" y="5822587"/>
            <a:ext cx="3862942" cy="5309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409740-845B-4E43-952B-6F6E9A47480B}"/>
              </a:ext>
            </a:extLst>
          </p:cNvPr>
          <p:cNvSpPr txBox="1"/>
          <p:nvPr/>
        </p:nvSpPr>
        <p:spPr>
          <a:xfrm>
            <a:off x="404259" y="5764874"/>
            <a:ext cx="3862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Promoting Vehicles in campaigns like GO-GREEN Campaign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A6141-315F-4E4A-9C09-69F3134ACCBD}"/>
              </a:ext>
            </a:extLst>
          </p:cNvPr>
          <p:cNvSpPr txBox="1"/>
          <p:nvPr/>
        </p:nvSpPr>
        <p:spPr>
          <a:xfrm>
            <a:off x="4996212" y="4103455"/>
            <a:ext cx="412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Providing special discounts for students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604826-DB11-480B-BC8B-49B12B40FC2B}"/>
              </a:ext>
            </a:extLst>
          </p:cNvPr>
          <p:cNvSpPr txBox="1"/>
          <p:nvPr/>
        </p:nvSpPr>
        <p:spPr>
          <a:xfrm>
            <a:off x="4974606" y="5857045"/>
            <a:ext cx="3928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Providing free service for the first time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7A1FDA0-58BE-4019-BF58-84F221445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0"/>
          <a:stretch/>
        </p:blipFill>
        <p:spPr>
          <a:xfrm>
            <a:off x="1432807" y="3861435"/>
            <a:ext cx="1964231" cy="165215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37A3197-426E-4D6A-86EE-ED7B8268E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9" r="17741"/>
          <a:stretch/>
        </p:blipFill>
        <p:spPr>
          <a:xfrm>
            <a:off x="5658961" y="2927541"/>
            <a:ext cx="1303420" cy="108549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7828C5A-E666-4EED-A484-17CE5DA89F2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PROMOTIONAL STRATEGIES</a:t>
            </a:r>
          </a:p>
        </p:txBody>
      </p:sp>
      <p:pic>
        <p:nvPicPr>
          <p:cNvPr id="1026" name="Picture 2" descr="Special Discount Images, Stock Photos &amp;amp; Vectors | Shutterstock">
            <a:extLst>
              <a:ext uri="{FF2B5EF4-FFF2-40B4-BE49-F238E27FC236}">
                <a16:creationId xmlns:a16="http://schemas.microsoft.com/office/drawing/2014/main" id="{04876404-E259-4595-A8AD-0DA4D5A6E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"/>
          <a:stretch/>
        </p:blipFill>
        <p:spPr bwMode="auto">
          <a:xfrm>
            <a:off x="5541159" y="4636597"/>
            <a:ext cx="1576391" cy="109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romotional mix - What are the different types of promotions?">
            <a:extLst>
              <a:ext uri="{FF2B5EF4-FFF2-40B4-BE49-F238E27FC236}">
                <a16:creationId xmlns:a16="http://schemas.microsoft.com/office/drawing/2014/main" id="{7C06212F-F33A-430C-A829-64AB5A91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5" y="1419431"/>
            <a:ext cx="3711617" cy="13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3D25FD-9B67-446F-B264-8C04B90AC35D}"/>
              </a:ext>
            </a:extLst>
          </p:cNvPr>
          <p:cNvCxnSpPr>
            <a:cxnSpLocks/>
          </p:cNvCxnSpPr>
          <p:nvPr/>
        </p:nvCxnSpPr>
        <p:spPr>
          <a:xfrm rot="5400000">
            <a:off x="5210775" y="364735"/>
            <a:ext cx="0" cy="934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8089BD6-F479-4927-9539-D64755231EE1}"/>
              </a:ext>
            </a:extLst>
          </p:cNvPr>
          <p:cNvSpPr/>
          <p:nvPr/>
        </p:nvSpPr>
        <p:spPr>
          <a:xfrm>
            <a:off x="5110085" y="636006"/>
            <a:ext cx="3242801" cy="384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770995-8AB3-4181-B216-92D1948DF37B}"/>
              </a:ext>
            </a:extLst>
          </p:cNvPr>
          <p:cNvCxnSpPr>
            <a:cxnSpLocks/>
          </p:cNvCxnSpPr>
          <p:nvPr/>
        </p:nvCxnSpPr>
        <p:spPr>
          <a:xfrm rot="5400000">
            <a:off x="5191680" y="2090929"/>
            <a:ext cx="0" cy="934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3E3630E-6181-4B4E-BFDF-8B8CA08BCA90}"/>
              </a:ext>
            </a:extLst>
          </p:cNvPr>
          <p:cNvSpPr/>
          <p:nvPr/>
        </p:nvSpPr>
        <p:spPr>
          <a:xfrm>
            <a:off x="5090991" y="2362200"/>
            <a:ext cx="2785342" cy="384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F63B35-C8EE-4A5F-87CD-CF0C20CBF1DF}"/>
              </a:ext>
            </a:extLst>
          </p:cNvPr>
          <p:cNvSpPr txBox="1"/>
          <p:nvPr/>
        </p:nvSpPr>
        <p:spPr>
          <a:xfrm>
            <a:off x="5090989" y="654379"/>
            <a:ext cx="3242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Efficycle as a rental vehicle</a:t>
            </a:r>
          </a:p>
          <a:p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094BF4-8935-47C1-BD5E-4656B97D9F01}"/>
              </a:ext>
            </a:extLst>
          </p:cNvPr>
          <p:cNvSpPr txBox="1"/>
          <p:nvPr/>
        </p:nvSpPr>
        <p:spPr>
          <a:xfrm>
            <a:off x="5186630" y="2390714"/>
            <a:ext cx="289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Providing free test drives</a:t>
            </a:r>
          </a:p>
        </p:txBody>
      </p:sp>
      <p:pic>
        <p:nvPicPr>
          <p:cNvPr id="39" name="Picture 2" descr="Car Rental Logo designs, themes, templates and downloadable graphic  elements on Dribbble">
            <a:extLst>
              <a:ext uri="{FF2B5EF4-FFF2-40B4-BE49-F238E27FC236}">
                <a16:creationId xmlns:a16="http://schemas.microsoft.com/office/drawing/2014/main" id="{E39768B8-1758-48DE-9488-5C418CB2B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2" b="33967"/>
          <a:stretch/>
        </p:blipFill>
        <p:spPr bwMode="auto">
          <a:xfrm>
            <a:off x="5245817" y="1441507"/>
            <a:ext cx="2050291" cy="52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6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41C9F0-2E06-43DB-AB56-5225CD8ECE44}"/>
              </a:ext>
            </a:extLst>
          </p:cNvPr>
          <p:cNvCxnSpPr>
            <a:cxnSpLocks/>
          </p:cNvCxnSpPr>
          <p:nvPr/>
        </p:nvCxnSpPr>
        <p:spPr>
          <a:xfrm rot="16200000">
            <a:off x="4102976" y="2274173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8884979-2817-4D1E-9F11-99BF981E85EC}"/>
              </a:ext>
            </a:extLst>
          </p:cNvPr>
          <p:cNvSpPr/>
          <p:nvPr/>
        </p:nvSpPr>
        <p:spPr>
          <a:xfrm>
            <a:off x="769336" y="2295032"/>
            <a:ext cx="3544086" cy="481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AB85C7-086A-4B4A-8CB6-4F09AD84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644A0-1495-4446-9507-7033082D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ED24-A9E1-436F-92CB-A5704E4CA594}"/>
              </a:ext>
            </a:extLst>
          </p:cNvPr>
          <p:cNvSpPr txBox="1"/>
          <p:nvPr/>
        </p:nvSpPr>
        <p:spPr>
          <a:xfrm>
            <a:off x="0" y="24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MARKET STRATEGIES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A6E145-104C-4EEF-9A84-BCD0B5F685D9}"/>
              </a:ext>
            </a:extLst>
          </p:cNvPr>
          <p:cNvSpPr/>
          <p:nvPr/>
        </p:nvSpPr>
        <p:spPr>
          <a:xfrm>
            <a:off x="4474210" y="24606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8C49F7-A500-47D2-B558-11E18113498D}"/>
              </a:ext>
            </a:extLst>
          </p:cNvPr>
          <p:cNvSpPr/>
          <p:nvPr/>
        </p:nvSpPr>
        <p:spPr>
          <a:xfrm>
            <a:off x="4419600" y="414147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A54A23-0D11-4AA7-B186-FFC2FFCF9F46}"/>
              </a:ext>
            </a:extLst>
          </p:cNvPr>
          <p:cNvSpPr/>
          <p:nvPr/>
        </p:nvSpPr>
        <p:spPr>
          <a:xfrm>
            <a:off x="4474210" y="4196081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2AF3CE-96EB-4366-9ADA-6B8FADB088CE}"/>
              </a:ext>
            </a:extLst>
          </p:cNvPr>
          <p:cNvSpPr/>
          <p:nvPr/>
        </p:nvSpPr>
        <p:spPr>
          <a:xfrm>
            <a:off x="4419600" y="2406014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DF7F51-DDE0-46CB-BAE0-0B94481B1BEE}"/>
              </a:ext>
            </a:extLst>
          </p:cNvPr>
          <p:cNvSpPr/>
          <p:nvPr/>
        </p:nvSpPr>
        <p:spPr>
          <a:xfrm>
            <a:off x="4419600" y="32766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5BAC9B-4F33-4A74-B2AE-58D9D6183299}"/>
              </a:ext>
            </a:extLst>
          </p:cNvPr>
          <p:cNvSpPr/>
          <p:nvPr/>
        </p:nvSpPr>
        <p:spPr>
          <a:xfrm>
            <a:off x="4474210" y="333121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D68DD2-2DF8-4624-9CE3-920DAD93AC20}"/>
              </a:ext>
            </a:extLst>
          </p:cNvPr>
          <p:cNvSpPr/>
          <p:nvPr/>
        </p:nvSpPr>
        <p:spPr>
          <a:xfrm>
            <a:off x="4419600" y="4989896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7AB634-6564-4C62-88FD-98BDCA0F387B}"/>
              </a:ext>
            </a:extLst>
          </p:cNvPr>
          <p:cNvSpPr/>
          <p:nvPr/>
        </p:nvSpPr>
        <p:spPr>
          <a:xfrm>
            <a:off x="4474210" y="5044506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E33677-601B-4194-A647-31CA867196B8}"/>
              </a:ext>
            </a:extLst>
          </p:cNvPr>
          <p:cNvSpPr/>
          <p:nvPr/>
        </p:nvSpPr>
        <p:spPr>
          <a:xfrm>
            <a:off x="4419600" y="146796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01474B-CA3E-4E69-9DE0-DAA736BCC7F1}"/>
              </a:ext>
            </a:extLst>
          </p:cNvPr>
          <p:cNvSpPr/>
          <p:nvPr/>
        </p:nvSpPr>
        <p:spPr>
          <a:xfrm>
            <a:off x="4474210" y="15201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68D006-D7F9-45AA-8518-6CBADCE8FB45}"/>
              </a:ext>
            </a:extLst>
          </p:cNvPr>
          <p:cNvCxnSpPr>
            <a:stCxn id="4" idx="2"/>
            <a:endCxn id="4" idx="2"/>
          </p:cNvCxnSpPr>
          <p:nvPr/>
        </p:nvCxnSpPr>
        <p:spPr>
          <a:xfrm>
            <a:off x="4572000" y="60960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C93260F-F94F-4510-A7B2-9C934E8DAE93}"/>
              </a:ext>
            </a:extLst>
          </p:cNvPr>
          <p:cNvCxnSpPr>
            <a:cxnSpLocks/>
            <a:stCxn id="123" idx="4"/>
            <a:endCxn id="75" idx="0"/>
          </p:cNvCxnSpPr>
          <p:nvPr/>
        </p:nvCxnSpPr>
        <p:spPr>
          <a:xfrm>
            <a:off x="4572000" y="941130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7334AE-0CAB-4D54-AF0B-5E2DE90C8543}"/>
              </a:ext>
            </a:extLst>
          </p:cNvPr>
          <p:cNvCxnSpPr>
            <a:stCxn id="75" idx="4"/>
            <a:endCxn id="69" idx="0"/>
          </p:cNvCxnSpPr>
          <p:nvPr/>
        </p:nvCxnSpPr>
        <p:spPr>
          <a:xfrm>
            <a:off x="4572000" y="1772761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9D5B5B-A80E-4D7D-AF98-9E47973A98E1}"/>
              </a:ext>
            </a:extLst>
          </p:cNvPr>
          <p:cNvCxnSpPr>
            <a:stCxn id="69" idx="4"/>
            <a:endCxn id="71" idx="0"/>
          </p:cNvCxnSpPr>
          <p:nvPr/>
        </p:nvCxnSpPr>
        <p:spPr>
          <a:xfrm>
            <a:off x="4572000" y="2710814"/>
            <a:ext cx="0" cy="565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BEDD8F-34A0-40EE-BA4B-5FFA356EB8D1}"/>
              </a:ext>
            </a:extLst>
          </p:cNvPr>
          <p:cNvCxnSpPr>
            <a:stCxn id="71" idx="4"/>
            <a:endCxn id="67" idx="0"/>
          </p:cNvCxnSpPr>
          <p:nvPr/>
        </p:nvCxnSpPr>
        <p:spPr>
          <a:xfrm>
            <a:off x="4572000" y="3581400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BD3227-92C3-40C3-8739-37B74C05DD1A}"/>
              </a:ext>
            </a:extLst>
          </p:cNvPr>
          <p:cNvCxnSpPr>
            <a:stCxn id="67" idx="4"/>
            <a:endCxn id="73" idx="0"/>
          </p:cNvCxnSpPr>
          <p:nvPr/>
        </p:nvCxnSpPr>
        <p:spPr>
          <a:xfrm>
            <a:off x="4572000" y="4446271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D452957-DAE1-467E-A18A-BE7260A87B92}"/>
              </a:ext>
            </a:extLst>
          </p:cNvPr>
          <p:cNvCxnSpPr>
            <a:cxnSpLocks/>
          </p:cNvCxnSpPr>
          <p:nvPr/>
        </p:nvCxnSpPr>
        <p:spPr>
          <a:xfrm rot="5400000">
            <a:off x="5191680" y="384623"/>
            <a:ext cx="0" cy="934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171E513-6687-4046-ABDF-4268156737A2}"/>
              </a:ext>
            </a:extLst>
          </p:cNvPr>
          <p:cNvCxnSpPr>
            <a:cxnSpLocks/>
          </p:cNvCxnSpPr>
          <p:nvPr/>
        </p:nvCxnSpPr>
        <p:spPr>
          <a:xfrm rot="5400000">
            <a:off x="5007292" y="2282347"/>
            <a:ext cx="0" cy="565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CDA169-BAD5-41F1-87DF-96BB6D0DD509}"/>
              </a:ext>
            </a:extLst>
          </p:cNvPr>
          <p:cNvCxnSpPr>
            <a:cxnSpLocks/>
          </p:cNvCxnSpPr>
          <p:nvPr/>
        </p:nvCxnSpPr>
        <p:spPr>
          <a:xfrm rot="16200000">
            <a:off x="4139565" y="3989834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E12983-F276-4149-B782-3D14302A751D}"/>
              </a:ext>
            </a:extLst>
          </p:cNvPr>
          <p:cNvCxnSpPr>
            <a:cxnSpLocks/>
          </p:cNvCxnSpPr>
          <p:nvPr/>
        </p:nvCxnSpPr>
        <p:spPr>
          <a:xfrm rot="16200000">
            <a:off x="4996212" y="4909787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B631FEE-C082-499C-8742-B8C3D6ED8A22}"/>
              </a:ext>
            </a:extLst>
          </p:cNvPr>
          <p:cNvSpPr/>
          <p:nvPr/>
        </p:nvSpPr>
        <p:spPr>
          <a:xfrm>
            <a:off x="5066507" y="602039"/>
            <a:ext cx="3544086" cy="4964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CCBDEF-A7EC-4FBB-ACA6-4B62296717DD}"/>
              </a:ext>
            </a:extLst>
          </p:cNvPr>
          <p:cNvSpPr txBox="1"/>
          <p:nvPr/>
        </p:nvSpPr>
        <p:spPr>
          <a:xfrm>
            <a:off x="5203666" y="558225"/>
            <a:ext cx="347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Create a loyal base for customers and maintain brand value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FFE5AF-86A4-4DDA-BFDB-2C122FBE552D}"/>
              </a:ext>
            </a:extLst>
          </p:cNvPr>
          <p:cNvSpPr txBox="1"/>
          <p:nvPr/>
        </p:nvSpPr>
        <p:spPr>
          <a:xfrm>
            <a:off x="785114" y="2349391"/>
            <a:ext cx="3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Powerful Field Service management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28A35F9-0241-47E8-B3B0-CA237FF4FB4F}"/>
              </a:ext>
            </a:extLst>
          </p:cNvPr>
          <p:cNvSpPr/>
          <p:nvPr/>
        </p:nvSpPr>
        <p:spPr>
          <a:xfrm>
            <a:off x="5066507" y="2362495"/>
            <a:ext cx="3488867" cy="4399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9A4278E-C692-4DAE-B406-4D7DEF131556}"/>
              </a:ext>
            </a:extLst>
          </p:cNvPr>
          <p:cNvSpPr txBox="1"/>
          <p:nvPr/>
        </p:nvSpPr>
        <p:spPr>
          <a:xfrm>
            <a:off x="5233191" y="2380574"/>
            <a:ext cx="32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Priority to customer complaints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0848526-F6F5-4848-BD21-B3B4F0AF5EDF}"/>
              </a:ext>
            </a:extLst>
          </p:cNvPr>
          <p:cNvSpPr/>
          <p:nvPr/>
        </p:nvSpPr>
        <p:spPr>
          <a:xfrm>
            <a:off x="577231" y="3975011"/>
            <a:ext cx="3592171" cy="5548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E171D9-8FD1-44CA-B4EE-FD3D18678246}"/>
              </a:ext>
            </a:extLst>
          </p:cNvPr>
          <p:cNvSpPr txBox="1"/>
          <p:nvPr/>
        </p:nvSpPr>
        <p:spPr>
          <a:xfrm>
            <a:off x="729630" y="3902075"/>
            <a:ext cx="3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 fill promises made on design, Price, Discount, Delivery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D260E42-CB24-459F-A122-8F8B6F62CCF5}"/>
              </a:ext>
            </a:extLst>
          </p:cNvPr>
          <p:cNvSpPr/>
          <p:nvPr/>
        </p:nvSpPr>
        <p:spPr>
          <a:xfrm>
            <a:off x="4419600" y="63633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98202F9-4064-4376-B4AB-86D942607845}"/>
              </a:ext>
            </a:extLst>
          </p:cNvPr>
          <p:cNvSpPr/>
          <p:nvPr/>
        </p:nvSpPr>
        <p:spPr>
          <a:xfrm>
            <a:off x="4474210" y="69094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C1D5D16-1BBA-4CE6-8FE3-6892B8909FA5}"/>
              </a:ext>
            </a:extLst>
          </p:cNvPr>
          <p:cNvSpPr/>
          <p:nvPr/>
        </p:nvSpPr>
        <p:spPr>
          <a:xfrm>
            <a:off x="4419600" y="585275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158791-7093-4082-BA8B-C848F7AAD377}"/>
              </a:ext>
            </a:extLst>
          </p:cNvPr>
          <p:cNvSpPr/>
          <p:nvPr/>
        </p:nvSpPr>
        <p:spPr>
          <a:xfrm>
            <a:off x="4474210" y="590736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2CF5D8-019F-4849-A3BC-714523AFB867}"/>
              </a:ext>
            </a:extLst>
          </p:cNvPr>
          <p:cNvCxnSpPr/>
          <p:nvPr/>
        </p:nvCxnSpPr>
        <p:spPr>
          <a:xfrm>
            <a:off x="4572000" y="5309125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D74AD53-CCC0-48CA-91A8-8747D68DB2FD}"/>
              </a:ext>
            </a:extLst>
          </p:cNvPr>
          <p:cNvCxnSpPr>
            <a:cxnSpLocks/>
          </p:cNvCxnSpPr>
          <p:nvPr/>
        </p:nvCxnSpPr>
        <p:spPr>
          <a:xfrm rot="5400000">
            <a:off x="4147787" y="5747988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B32FB40-E470-4987-A530-D8BDC80EC05B}"/>
              </a:ext>
            </a:extLst>
          </p:cNvPr>
          <p:cNvCxnSpPr>
            <a:cxnSpLocks/>
          </p:cNvCxnSpPr>
          <p:nvPr/>
        </p:nvCxnSpPr>
        <p:spPr>
          <a:xfrm rot="5400000">
            <a:off x="3952319" y="370919"/>
            <a:ext cx="0" cy="934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87431CB-865F-48CB-B13D-D67813A3FFE0}"/>
              </a:ext>
            </a:extLst>
          </p:cNvPr>
          <p:cNvSpPr/>
          <p:nvPr/>
        </p:nvSpPr>
        <p:spPr>
          <a:xfrm>
            <a:off x="5020923" y="4937180"/>
            <a:ext cx="3742072" cy="4399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39E827-329E-4000-B065-C75B832E17E3}"/>
              </a:ext>
            </a:extLst>
          </p:cNvPr>
          <p:cNvSpPr txBox="1"/>
          <p:nvPr/>
        </p:nvSpPr>
        <p:spPr>
          <a:xfrm>
            <a:off x="5004594" y="4957630"/>
            <a:ext cx="40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Increase responsiveness and efficiency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6C104E2-63A0-4B56-843F-57E41A862F79}"/>
              </a:ext>
            </a:extLst>
          </p:cNvPr>
          <p:cNvSpPr/>
          <p:nvPr/>
        </p:nvSpPr>
        <p:spPr>
          <a:xfrm>
            <a:off x="633703" y="5799830"/>
            <a:ext cx="3488867" cy="4399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E483956-22F0-4D69-90E3-45E47D4F7578}"/>
              </a:ext>
            </a:extLst>
          </p:cNvPr>
          <p:cNvSpPr txBox="1"/>
          <p:nvPr/>
        </p:nvSpPr>
        <p:spPr>
          <a:xfrm>
            <a:off x="966835" y="5818419"/>
            <a:ext cx="311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Warranty and service contacts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E6E932B9-0524-4E0C-963A-44D77AC95D56}"/>
              </a:ext>
            </a:extLst>
          </p:cNvPr>
          <p:cNvSpPr/>
          <p:nvPr/>
        </p:nvSpPr>
        <p:spPr>
          <a:xfrm>
            <a:off x="769336" y="615763"/>
            <a:ext cx="3488867" cy="384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50BE1B-F398-4630-BC21-E5CA82769E61}"/>
              </a:ext>
            </a:extLst>
          </p:cNvPr>
          <p:cNvSpPr txBox="1"/>
          <p:nvPr/>
        </p:nvSpPr>
        <p:spPr>
          <a:xfrm>
            <a:off x="1070216" y="63134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Providing Seasonal Discounts 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44575402-3CC5-4597-9475-8ABAD6EF6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63" y="1078098"/>
            <a:ext cx="1229213" cy="117881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EB92818-1B80-4977-AA13-210552C1A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16" y="4625824"/>
            <a:ext cx="1192505" cy="107022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FBC6A1C-87B4-4D8F-B7B1-7C2034FEBF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t="9859" r="3087" b="7684"/>
          <a:stretch/>
        </p:blipFill>
        <p:spPr>
          <a:xfrm>
            <a:off x="5759026" y="1158903"/>
            <a:ext cx="1920240" cy="1231859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CCD1028A-8968-48EE-BD5A-1E6E4F45E1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95" y="5421088"/>
            <a:ext cx="1468778" cy="136370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660AA1-F10A-4B2A-82AA-13DC5B93B4B6}"/>
              </a:ext>
            </a:extLst>
          </p:cNvPr>
          <p:cNvCxnSpPr>
            <a:cxnSpLocks/>
          </p:cNvCxnSpPr>
          <p:nvPr/>
        </p:nvCxnSpPr>
        <p:spPr>
          <a:xfrm rot="5400000">
            <a:off x="5014119" y="3130707"/>
            <a:ext cx="0" cy="565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E6D6F2-574C-4747-9ED2-9E99E2B93501}"/>
              </a:ext>
            </a:extLst>
          </p:cNvPr>
          <p:cNvSpPr/>
          <p:nvPr/>
        </p:nvSpPr>
        <p:spPr>
          <a:xfrm>
            <a:off x="4996213" y="3160141"/>
            <a:ext cx="3766779" cy="5156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Customising Vehicle According to customer requirement</a:t>
            </a:r>
          </a:p>
        </p:txBody>
      </p:sp>
      <p:pic>
        <p:nvPicPr>
          <p:cNvPr id="2050" name="Picture 2" descr="Customer Satisfaction Logo PNG Transparent &amp;amp; SVG Vector - Freebie Supply">
            <a:extLst>
              <a:ext uri="{FF2B5EF4-FFF2-40B4-BE49-F238E27FC236}">
                <a16:creationId xmlns:a16="http://schemas.microsoft.com/office/drawing/2014/main" id="{6FA23572-693A-4C04-9103-72BF6A0F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39" y="3692279"/>
            <a:ext cx="1203184" cy="12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rvice Logo Images, Stock Photos &amp;amp; Vectors | Shutterstock">
            <a:extLst>
              <a:ext uri="{FF2B5EF4-FFF2-40B4-BE49-F238E27FC236}">
                <a16:creationId xmlns:a16="http://schemas.microsoft.com/office/drawing/2014/main" id="{B9E3F909-7D03-48DC-904B-C6DA22186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21804" r="16154" b="30742"/>
          <a:stretch/>
        </p:blipFill>
        <p:spPr bwMode="auto">
          <a:xfrm>
            <a:off x="1648278" y="2832502"/>
            <a:ext cx="1389182" cy="10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2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BD9AFD-A6A2-4823-8B85-517BF55B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60218"/>
            <a:ext cx="2895600" cy="365125"/>
          </a:xfrm>
        </p:spPr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86ADF-FEEE-4D3F-8AE4-D2F25429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0D9AC58-B631-4DB4-AF4D-B7927651F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86375"/>
              </p:ext>
            </p:extLst>
          </p:nvPr>
        </p:nvGraphicFramePr>
        <p:xfrm>
          <a:off x="419100" y="758415"/>
          <a:ext cx="8305800" cy="5341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42E76B-F91B-456D-B7D7-A19FD0690D51}"/>
              </a:ext>
            </a:extLst>
          </p:cNvPr>
          <p:cNvSpPr txBox="1"/>
          <p:nvPr/>
        </p:nvSpPr>
        <p:spPr>
          <a:xfrm>
            <a:off x="0" y="-1627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220758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4AEB48-6680-4DA4-840A-3618D43D3C03}"/>
              </a:ext>
            </a:extLst>
          </p:cNvPr>
          <p:cNvSpPr txBox="1"/>
          <p:nvPr/>
        </p:nvSpPr>
        <p:spPr>
          <a:xfrm>
            <a:off x="85753" y="-39413"/>
            <a:ext cx="905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About Us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E8BE2-9899-4906-B43A-6ABCC820A03B}"/>
              </a:ext>
            </a:extLst>
          </p:cNvPr>
          <p:cNvSpPr txBox="1"/>
          <p:nvPr/>
        </p:nvSpPr>
        <p:spPr>
          <a:xfrm>
            <a:off x="6858000" y="9876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Bodoni MT" panose="02070603080606020203" pitchFamily="18" charset="0"/>
                <a:ea typeface="Cambria" panose="02040503050406030204" pitchFamily="18" charset="0"/>
              </a:rPr>
              <a:t>Ride forward, Drive 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A7B9B-682A-44E5-94BF-E1AF98E37CCB}"/>
              </a:ext>
            </a:extLst>
          </p:cNvPr>
          <p:cNvSpPr txBox="1"/>
          <p:nvPr/>
        </p:nvSpPr>
        <p:spPr>
          <a:xfrm>
            <a:off x="5943600" y="457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  <a:cs typeface="Times New Roman" panose="02020603050405020304" pitchFamily="18" charset="0"/>
              </a:rPr>
              <a:t>ONYX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AE2EDB-13FC-4569-82E4-69BC98C47B03}"/>
              </a:ext>
            </a:extLst>
          </p:cNvPr>
          <p:cNvSpPr/>
          <p:nvPr/>
        </p:nvSpPr>
        <p:spPr>
          <a:xfrm>
            <a:off x="4879413" y="1376268"/>
            <a:ext cx="346076" cy="3460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55117-4D25-4606-8051-151A845D94A9}"/>
              </a:ext>
            </a:extLst>
          </p:cNvPr>
          <p:cNvSpPr txBox="1"/>
          <p:nvPr/>
        </p:nvSpPr>
        <p:spPr>
          <a:xfrm>
            <a:off x="4894117" y="134643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rdo" panose="02020600000000000000" pitchFamily="18" charset="-79"/>
                <a:ea typeface="Cardo" panose="02020600000000000000" pitchFamily="18" charset="-79"/>
                <a:cs typeface="Cardo" panose="02020600000000000000" pitchFamily="18" charset="-79"/>
              </a:rPr>
              <a:t>1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rdo" panose="02020600000000000000" pitchFamily="18" charset="-79"/>
              <a:ea typeface="Cardo" panose="02020600000000000000" pitchFamily="18" charset="-79"/>
              <a:cs typeface="Cardo" panose="02020600000000000000" pitchFamily="18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640F01-D3C3-4801-BD9B-77E0000A76DB}"/>
              </a:ext>
            </a:extLst>
          </p:cNvPr>
          <p:cNvSpPr/>
          <p:nvPr/>
        </p:nvSpPr>
        <p:spPr>
          <a:xfrm>
            <a:off x="4735709" y="1318791"/>
            <a:ext cx="4343400" cy="212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Cardo" panose="02020600000000000000" pitchFamily="18" charset="-79"/>
                <a:cs typeface="Cardo" panose="02020600000000000000" pitchFamily="18" charset="-79"/>
              </a:rPr>
              <a:t>About company</a:t>
            </a:r>
          </a:p>
          <a:p>
            <a:pPr lvl="1">
              <a:lnSpc>
                <a:spcPct val="107000"/>
              </a:lnSpc>
            </a:pPr>
            <a:r>
              <a:rPr lang="en-US" sz="1200" b="0" i="0" dirty="0">
                <a:solidFill>
                  <a:srgbClr val="000000"/>
                </a:solidFill>
                <a:effectLst/>
                <a:latin typeface="nobel-book"/>
              </a:rPr>
              <a:t>We are an automotive company that manufactures a three wheel hybrid electric vehicle known as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nobel-book"/>
              </a:rPr>
              <a:t>EFFICYCLE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obel-book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bel-book"/>
                <a:cs typeface="Cardo" panose="02020600000000000000" pitchFamily="18" charset="-79"/>
              </a:rPr>
              <a:t>We are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capable of producing 2000 units per year 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obel-book"/>
              </a:rPr>
              <a:t>We're  dedicated in offering exceptional customer experiences. We strive to empower people's lives, help to preserve the environment and donate to numerous causes</a:t>
            </a:r>
            <a:r>
              <a:rPr lang="en-US" sz="1200" dirty="0">
                <a:solidFill>
                  <a:srgbClr val="000000"/>
                </a:solidFill>
                <a:latin typeface="nobel-book"/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.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nobel-book"/>
              </a:rPr>
              <a:t>These are the things that matter to us—the things that drive us every day.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  <a:ea typeface="Cardo" panose="02020600000000000000" pitchFamily="18" charset="-79"/>
              <a:cs typeface="Cardo" panose="02020600000000000000" pitchFamily="18" charset="-79"/>
            </a:endParaRPr>
          </a:p>
          <a:p>
            <a:pPr lvl="1">
              <a:lnSpc>
                <a:spcPct val="107000"/>
              </a:lnSpc>
            </a:pPr>
            <a:endParaRPr lang="en-US" sz="1350" b="1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  <a:ea typeface="Cardo" panose="02020600000000000000" pitchFamily="18" charset="-79"/>
              <a:cs typeface="Cardo" panose="02020600000000000000" pitchFamily="18" charset="-79"/>
            </a:endParaRPr>
          </a:p>
          <a:p>
            <a:pPr lvl="1">
              <a:lnSpc>
                <a:spcPct val="107000"/>
              </a:lnSpc>
            </a:pPr>
            <a:endParaRPr lang="en-US" sz="1350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  <a:ea typeface="Cardo" panose="02020600000000000000" pitchFamily="18" charset="-79"/>
              <a:cs typeface="Cardo" panose="02020600000000000000" pitchFamily="18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C3FB0-7171-463A-98AA-636947415576}"/>
              </a:ext>
            </a:extLst>
          </p:cNvPr>
          <p:cNvSpPr/>
          <p:nvPr/>
        </p:nvSpPr>
        <p:spPr>
          <a:xfrm>
            <a:off x="4823218" y="3209295"/>
            <a:ext cx="3269097" cy="168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Cardo" panose="02020600000000000000" pitchFamily="18" charset="-79"/>
                <a:cs typeface="Cardo" panose="02020600000000000000" pitchFamily="18" charset="-79"/>
              </a:rPr>
              <a:t>Features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Manual and Automatic Transmission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Hybrid Drive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Dual Transmission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Easy to operate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Easily Serviceable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Lighter vehicle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ea typeface="Cardo" panose="02020600000000000000" pitchFamily="18" charset="-79"/>
              <a:cs typeface="Cardo" panose="02020600000000000000" pitchFamily="18" charset="-79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26627C-BA6B-40B0-8D1B-6C397F99B1C4}"/>
              </a:ext>
            </a:extLst>
          </p:cNvPr>
          <p:cNvSpPr/>
          <p:nvPr/>
        </p:nvSpPr>
        <p:spPr>
          <a:xfrm>
            <a:off x="4872882" y="3255962"/>
            <a:ext cx="346076" cy="3460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F3775-A257-4709-981D-ED89AA0B9061}"/>
              </a:ext>
            </a:extLst>
          </p:cNvPr>
          <p:cNvSpPr txBox="1"/>
          <p:nvPr/>
        </p:nvSpPr>
        <p:spPr>
          <a:xfrm>
            <a:off x="4901131" y="3244334"/>
            <a:ext cx="28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rdo" panose="02020600000000000000" pitchFamily="18" charset="-79"/>
                <a:ea typeface="Cardo" panose="02020600000000000000" pitchFamily="18" charset="-79"/>
                <a:cs typeface="Cardo" panose="02020600000000000000" pitchFamily="18" charset="-79"/>
              </a:rPr>
              <a:t>2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rdo" panose="02020600000000000000" pitchFamily="18" charset="-79"/>
              <a:ea typeface="Cardo" panose="02020600000000000000" pitchFamily="18" charset="-79"/>
              <a:cs typeface="Cardo" panose="02020600000000000000" pitchFamily="18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21C4D5-D124-4DA8-93CB-1AC0EADDCDAA}"/>
              </a:ext>
            </a:extLst>
          </p:cNvPr>
          <p:cNvSpPr/>
          <p:nvPr/>
        </p:nvSpPr>
        <p:spPr>
          <a:xfrm>
            <a:off x="4855341" y="4785065"/>
            <a:ext cx="4168382" cy="89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Cardo" panose="02020600000000000000" pitchFamily="18" charset="-79"/>
                <a:cs typeface="Cardo" panose="02020600000000000000" pitchFamily="18" charset="-79"/>
              </a:rPr>
              <a:t>Branches 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HYDERABAD (Main Branch)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Mumbai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Cardo" panose="02020600000000000000" pitchFamily="18" charset="-79"/>
                <a:cs typeface="Cardo" panose="02020600000000000000" pitchFamily="18" charset="-79"/>
              </a:rPr>
              <a:t>Bangalore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24F053-2E13-49C6-AD7D-9AEEAF061564}"/>
              </a:ext>
            </a:extLst>
          </p:cNvPr>
          <p:cNvSpPr/>
          <p:nvPr/>
        </p:nvSpPr>
        <p:spPr>
          <a:xfrm>
            <a:off x="4901827" y="4778457"/>
            <a:ext cx="346076" cy="3460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B93AD-C7C9-4B2C-BD1A-AF1961841F92}"/>
              </a:ext>
            </a:extLst>
          </p:cNvPr>
          <p:cNvSpPr txBox="1"/>
          <p:nvPr/>
        </p:nvSpPr>
        <p:spPr>
          <a:xfrm>
            <a:off x="4923006" y="47704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rdo" panose="02020600000000000000" pitchFamily="18" charset="-79"/>
                <a:ea typeface="Cardo" panose="02020600000000000000" pitchFamily="18" charset="-79"/>
                <a:cs typeface="Cardo" panose="02020600000000000000" pitchFamily="18" charset="-79"/>
              </a:rPr>
              <a:t>3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rdo" panose="02020600000000000000" pitchFamily="18" charset="-79"/>
              <a:ea typeface="Cardo" panose="02020600000000000000" pitchFamily="18" charset="-79"/>
              <a:cs typeface="Cardo" panose="02020600000000000000" pitchFamily="18" charset="-79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CD8331-8A65-407F-B414-13A0FE7BCD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1231" r="24999" b="128"/>
          <a:stretch/>
        </p:blipFill>
        <p:spPr>
          <a:xfrm>
            <a:off x="0" y="545362"/>
            <a:ext cx="4799955" cy="581079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6CFB63E-E7A5-4A81-A1BC-4CCC9BD54991}"/>
              </a:ext>
            </a:extLst>
          </p:cNvPr>
          <p:cNvSpPr txBox="1"/>
          <p:nvPr/>
        </p:nvSpPr>
        <p:spPr>
          <a:xfrm>
            <a:off x="5232663" y="6065892"/>
            <a:ext cx="348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Us : </a:t>
            </a:r>
            <a:r>
              <a:rPr lang="en-IN" dirty="0">
                <a:cs typeface="Times New Roman" panose="02020603050405020304" pitchFamily="18" charset="0"/>
              </a:rPr>
              <a:t>www.onyxmotors.com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 dirty="0"/>
              <a:t>Drive the Future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4AEB48-6680-4DA4-840A-3618D43D3C03}"/>
              </a:ext>
            </a:extLst>
          </p:cNvPr>
          <p:cNvSpPr txBox="1"/>
          <p:nvPr/>
        </p:nvSpPr>
        <p:spPr>
          <a:xfrm>
            <a:off x="85753" y="-39413"/>
            <a:ext cx="905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 Chart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B75B8B-018E-4C5D-A90C-4D47F214D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931001"/>
              </p:ext>
            </p:extLst>
          </p:nvPr>
        </p:nvGraphicFramePr>
        <p:xfrm>
          <a:off x="190500" y="838200"/>
          <a:ext cx="8763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07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/>
          <a:p>
            <a:r>
              <a:rPr lang="en-US"/>
              <a:t>Drive the Future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4AEB48-6680-4DA4-840A-3618D43D3C03}"/>
              </a:ext>
            </a:extLst>
          </p:cNvPr>
          <p:cNvSpPr txBox="1"/>
          <p:nvPr/>
        </p:nvSpPr>
        <p:spPr>
          <a:xfrm>
            <a:off x="85753" y="-39413"/>
            <a:ext cx="905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Market analysis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5EB365F-2A8A-4E1E-8602-326EBBA8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81555"/>
              </p:ext>
            </p:extLst>
          </p:nvPr>
        </p:nvGraphicFramePr>
        <p:xfrm>
          <a:off x="309576" y="622981"/>
          <a:ext cx="8610599" cy="5777354"/>
        </p:xfrm>
        <a:graphic>
          <a:graphicData uri="http://schemas.openxmlformats.org/drawingml/2006/table">
            <a:tbl>
              <a:tblPr/>
              <a:tblGrid>
                <a:gridCol w="1217323">
                  <a:extLst>
                    <a:ext uri="{9D8B030D-6E8A-4147-A177-3AD203B41FA5}">
                      <a16:colId xmlns:a16="http://schemas.microsoft.com/office/drawing/2014/main" val="1794130274"/>
                    </a:ext>
                  </a:extLst>
                </a:gridCol>
                <a:gridCol w="2121938">
                  <a:extLst>
                    <a:ext uri="{9D8B030D-6E8A-4147-A177-3AD203B41FA5}">
                      <a16:colId xmlns:a16="http://schemas.microsoft.com/office/drawing/2014/main" val="1651382704"/>
                    </a:ext>
                  </a:extLst>
                </a:gridCol>
                <a:gridCol w="2490483">
                  <a:extLst>
                    <a:ext uri="{9D8B030D-6E8A-4147-A177-3AD203B41FA5}">
                      <a16:colId xmlns:a16="http://schemas.microsoft.com/office/drawing/2014/main" val="430091617"/>
                    </a:ext>
                  </a:extLst>
                </a:gridCol>
                <a:gridCol w="2780855">
                  <a:extLst>
                    <a:ext uri="{9D8B030D-6E8A-4147-A177-3AD203B41FA5}">
                      <a16:colId xmlns:a16="http://schemas.microsoft.com/office/drawing/2014/main" val="2760070039"/>
                    </a:ext>
                  </a:extLst>
                </a:gridCol>
              </a:tblGrid>
              <a:tr h="3940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Other conventional Efficycle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Electric scooters or bikes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Our Efficycle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16231"/>
                  </a:ext>
                </a:extLst>
              </a:tr>
              <a:tr h="3940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 of Travel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miles 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40-50 miles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miles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47643"/>
                  </a:ext>
                </a:extLst>
              </a:tr>
              <a:tr h="4642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on Average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90,000 - ₹1,00,000 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70,000 - ₹1,00,000 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80,000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661667"/>
                  </a:ext>
                </a:extLst>
              </a:tr>
              <a:tr h="8574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 can Drive it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from all age groups and also physically challenged people with others help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Handicapped cannot drive because of imbalance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from all age groups and also physically challenged people with others help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00424"/>
                  </a:ext>
                </a:extLst>
              </a:tr>
              <a:tr h="4312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and Strength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Easily Serviceable and Comparatively Low strength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Difficult to service and Can Withstand Simple damages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Easily Serviceable and Comparatively Stronger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466880"/>
                  </a:ext>
                </a:extLst>
              </a:tr>
              <a:tr h="4041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 Load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bear payload of 10 kgs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bear a payload of 30 kgs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bear a payload of 50 kgs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27484"/>
                  </a:ext>
                </a:extLst>
              </a:tr>
              <a:tr h="4312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 Warranty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 yrs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 yrs 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 yrs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75087"/>
                  </a:ext>
                </a:extLst>
              </a:tr>
              <a:tr h="4312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Charging time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 – 9 hrs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 hrs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7-8 hrs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60522"/>
                  </a:ext>
                </a:extLst>
              </a:tr>
              <a:tr h="6443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Features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Dual Mode of Transmission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GPS and Some other features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 manual and automatic gear shifting . Dual Mode of Transmission . Full Enclosure and compatible in rain .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36700"/>
                  </a:ext>
                </a:extLst>
              </a:tr>
              <a:tr h="13227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Photos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74" marR="4974" marT="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42829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8E701AD-5F10-4294-AF7E-9E12072DB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2956" r="13603" b="-1743"/>
          <a:stretch/>
        </p:blipFill>
        <p:spPr>
          <a:xfrm>
            <a:off x="6781800" y="5179193"/>
            <a:ext cx="1478953" cy="1153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DFFD0E-48BE-41A3-B8D3-0A60CF755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71" y="5161253"/>
            <a:ext cx="1441505" cy="1153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ABE0A8-D080-4E6C-9E8B-CE7320D2E0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161679"/>
            <a:ext cx="1219200" cy="11927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411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33658"/>
            <a:ext cx="75438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VECHILE VIEWS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559CF7-38EB-4E37-823D-432B12C70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1" t="1764" r="17456"/>
          <a:stretch/>
        </p:blipFill>
        <p:spPr>
          <a:xfrm>
            <a:off x="3331206" y="2548960"/>
            <a:ext cx="2481586" cy="21848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6500850"/>
            <a:ext cx="2895600" cy="365125"/>
          </a:xfrm>
        </p:spPr>
        <p:txBody>
          <a:bodyPr/>
          <a:lstStyle/>
          <a:p>
            <a:r>
              <a:rPr lang="en-US"/>
              <a:t>Drive the Future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F8A8-88F8-4B92-A6E6-0641D69E6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3" t="2707" r="14855"/>
          <a:stretch/>
        </p:blipFill>
        <p:spPr>
          <a:xfrm>
            <a:off x="350520" y="4510540"/>
            <a:ext cx="2104625" cy="1814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B6F892-FD06-4BFB-8AF0-7758779860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2" t="1517" r="8346" b="1"/>
          <a:stretch/>
        </p:blipFill>
        <p:spPr>
          <a:xfrm>
            <a:off x="6475218" y="783599"/>
            <a:ext cx="2504983" cy="17865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0F053-57FE-47B7-B7F5-90CB55D803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4265" r="13752"/>
          <a:stretch/>
        </p:blipFill>
        <p:spPr>
          <a:xfrm>
            <a:off x="6685493" y="4435671"/>
            <a:ext cx="2279468" cy="18645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850834-4298-4BB6-85F3-F52F10151BE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5" t="4265" r="2522"/>
          <a:stretch/>
        </p:blipFill>
        <p:spPr>
          <a:xfrm>
            <a:off x="517192" y="753240"/>
            <a:ext cx="2484119" cy="1657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DCD497-71D7-4D2A-A22C-0988DCA76029}"/>
              </a:ext>
            </a:extLst>
          </p:cNvPr>
          <p:cNvSpPr txBox="1"/>
          <p:nvPr/>
        </p:nvSpPr>
        <p:spPr>
          <a:xfrm>
            <a:off x="7129025" y="6326839"/>
            <a:ext cx="159155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⑤REAR VIEW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7151B-A61D-4697-AFA9-5BC2CCFD0B28}"/>
              </a:ext>
            </a:extLst>
          </p:cNvPr>
          <p:cNvSpPr txBox="1"/>
          <p:nvPr/>
        </p:nvSpPr>
        <p:spPr>
          <a:xfrm>
            <a:off x="3333728" y="4722373"/>
            <a:ext cx="2307771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ISOMETRIC 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BFE16-455B-4A20-9B0E-D8A1F900B3BC}"/>
              </a:ext>
            </a:extLst>
          </p:cNvPr>
          <p:cNvSpPr txBox="1"/>
          <p:nvPr/>
        </p:nvSpPr>
        <p:spPr>
          <a:xfrm>
            <a:off x="6233189" y="2737281"/>
            <a:ext cx="275666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REAR ISOMETRIC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6E106-7527-405F-A08C-DEB0F4AC203F}"/>
              </a:ext>
            </a:extLst>
          </p:cNvPr>
          <p:cNvSpPr txBox="1"/>
          <p:nvPr/>
        </p:nvSpPr>
        <p:spPr>
          <a:xfrm>
            <a:off x="927462" y="2513491"/>
            <a:ext cx="157219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SIDE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8B953-901D-4E31-9210-14F968188F76}"/>
              </a:ext>
            </a:extLst>
          </p:cNvPr>
          <p:cNvSpPr txBox="1"/>
          <p:nvPr/>
        </p:nvSpPr>
        <p:spPr>
          <a:xfrm>
            <a:off x="554773" y="6324631"/>
            <a:ext cx="178743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FRONT VIEW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5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8451" y="715962"/>
            <a:ext cx="3200400" cy="539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IN" sz="1500" b="1" u="sng" dirty="0">
                <a:latin typeface="+mj-lt"/>
              </a:rPr>
              <a:t>WEIGHT AND DIMENSIONS:</a:t>
            </a:r>
          </a:p>
          <a:p>
            <a:pPr algn="just"/>
            <a:r>
              <a:rPr lang="en-IN" sz="1500" dirty="0"/>
              <a:t>Kerb weight = 118 KG</a:t>
            </a:r>
          </a:p>
          <a:p>
            <a:pPr algn="just"/>
            <a:r>
              <a:rPr lang="en-IN" sz="1500" dirty="0"/>
              <a:t>Length = 86.2”</a:t>
            </a:r>
          </a:p>
          <a:p>
            <a:pPr algn="just"/>
            <a:r>
              <a:rPr lang="en-IN" sz="1500" dirty="0"/>
              <a:t>Height = 67“</a:t>
            </a:r>
          </a:p>
          <a:p>
            <a:pPr algn="just"/>
            <a:r>
              <a:rPr lang="en-IN" sz="1500" dirty="0"/>
              <a:t>Width = 58“</a:t>
            </a:r>
          </a:p>
          <a:p>
            <a:pPr algn="just"/>
            <a:r>
              <a:rPr lang="en-IN" sz="1500" dirty="0"/>
              <a:t>Track Width = 55”</a:t>
            </a:r>
          </a:p>
          <a:p>
            <a:pPr algn="just"/>
            <a:r>
              <a:rPr lang="en-IN" sz="1500" dirty="0"/>
              <a:t>Wheel Base = 54.5”</a:t>
            </a:r>
          </a:p>
          <a:p>
            <a:pPr marL="0" indent="0" algn="just">
              <a:buNone/>
            </a:pPr>
            <a:endParaRPr lang="en-IN" sz="15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500" b="1" u="sng" dirty="0">
                <a:latin typeface="+mj-lt"/>
              </a:rPr>
              <a:t>MATERIAL SPECIFICATION:</a:t>
            </a:r>
          </a:p>
          <a:p>
            <a:pPr algn="just"/>
            <a:r>
              <a:rPr lang="en-IN" sz="1500" dirty="0"/>
              <a:t>AISI 4130 for Roll Cage </a:t>
            </a:r>
          </a:p>
          <a:p>
            <a:pPr algn="just"/>
            <a:r>
              <a:rPr lang="en-IN" sz="1500" dirty="0"/>
              <a:t>Aluminium 6061-T6 for Rear Suspension, Handle bar, Steering column</a:t>
            </a:r>
          </a:p>
          <a:p>
            <a:pPr algn="just"/>
            <a:r>
              <a:rPr lang="en-IN" sz="1500" dirty="0"/>
              <a:t>Aluminium 1060 for chain guard</a:t>
            </a:r>
          </a:p>
          <a:p>
            <a:pPr algn="just"/>
            <a:r>
              <a:rPr lang="en-IN" sz="1500" dirty="0"/>
              <a:t>AISI 1018 for A-Arms and Knuckle</a:t>
            </a:r>
          </a:p>
          <a:p>
            <a:pPr marL="0" indent="0" algn="just">
              <a:buNone/>
            </a:pPr>
            <a:endParaRPr lang="en-IN" sz="15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500" b="1" u="sng" dirty="0">
                <a:latin typeface="+mj-lt"/>
              </a:rPr>
              <a:t>POWER TRAIN:</a:t>
            </a:r>
          </a:p>
          <a:p>
            <a:pPr algn="just"/>
            <a:r>
              <a:rPr lang="en-IN" sz="1500" dirty="0"/>
              <a:t>Automatic gear shifting</a:t>
            </a:r>
            <a:endParaRPr lang="en-IN" sz="1500" b="1" u="sng" dirty="0">
              <a:latin typeface="+mj-lt"/>
            </a:endParaRPr>
          </a:p>
          <a:p>
            <a:pPr algn="just"/>
            <a:r>
              <a:rPr lang="en-IN" sz="1500" dirty="0"/>
              <a:t>Shaft Diameter = 20mm</a:t>
            </a:r>
          </a:p>
          <a:p>
            <a:pPr algn="just"/>
            <a:r>
              <a:rPr lang="en-IN" sz="1500" dirty="0"/>
              <a:t>Shaft Material = EN19</a:t>
            </a:r>
          </a:p>
          <a:p>
            <a:pPr algn="just"/>
            <a:r>
              <a:rPr lang="en-IN" sz="1500" dirty="0"/>
              <a:t>11-32 9 Speed Cassette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C70921-DD28-4C56-9FB0-2A333C9F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658"/>
            <a:ext cx="9144000" cy="7159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 FEATURES OF VEHICLE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56935-443C-4E4F-B101-AF73A4DB2DA8}"/>
              </a:ext>
            </a:extLst>
          </p:cNvPr>
          <p:cNvSpPr txBox="1"/>
          <p:nvPr/>
        </p:nvSpPr>
        <p:spPr>
          <a:xfrm>
            <a:off x="3429000" y="786110"/>
            <a:ext cx="342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b="1" u="sng" dirty="0"/>
              <a:t>BRAKING: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Mechanical Disc Brake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Rotor Diameter : 160 mm</a:t>
            </a:r>
          </a:p>
          <a:p>
            <a:endParaRPr lang="en-IN" sz="1500" b="1" u="sng" dirty="0"/>
          </a:p>
          <a:p>
            <a:endParaRPr lang="en-IN" sz="15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b="1" u="sng" dirty="0"/>
              <a:t>WHEELS: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Spokes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Front Wheel Diameter : 20”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Rear Wheel Diameter :26”</a:t>
            </a:r>
          </a:p>
          <a:p>
            <a:endParaRPr lang="en-IN" sz="15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5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b="1" u="sng" dirty="0"/>
              <a:t>SUSPENSION: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Front suspension : Double Wishbone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Spring Travel : 36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Spring Length : 7.97”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Rear suspension : Coil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Spring Travel :  36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Spring Length : 10.15”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b="1" u="sng" dirty="0"/>
              <a:t>STEERING: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Linkage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Steering Ratio :  0.926 : 1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BB8BE-F9AE-4329-8D58-6D8872CB5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2" t="1853" r="16863"/>
          <a:stretch/>
        </p:blipFill>
        <p:spPr>
          <a:xfrm>
            <a:off x="6248400" y="685800"/>
            <a:ext cx="2667000" cy="24444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65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BA032-4846-499B-B889-E04C3B8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050B-FA12-4CAE-888B-962AC57D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F3A55-B8CF-4A80-BFF7-DB435C51BB6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Unique Selling Proposition (USP)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53AA90-3936-4DC9-9DDC-C965F8CE2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42" y="4574136"/>
            <a:ext cx="1061382" cy="117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15BC7-D916-4F87-A0CF-863D877D74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86" y="5467441"/>
            <a:ext cx="1848782" cy="1260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CE6E5A-E10B-4B78-933B-691D1FAF27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08" y="3733022"/>
            <a:ext cx="1359080" cy="1119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37FCBD-6CB8-40AC-8FFE-64A190C580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28" y="1104550"/>
            <a:ext cx="2642640" cy="1132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AF82F1A-2A19-4975-B912-FCC5C3AB0368}"/>
              </a:ext>
            </a:extLst>
          </p:cNvPr>
          <p:cNvSpPr/>
          <p:nvPr/>
        </p:nvSpPr>
        <p:spPr>
          <a:xfrm>
            <a:off x="4474210" y="24606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663354-3C02-4685-8C5F-8212D4818C88}"/>
              </a:ext>
            </a:extLst>
          </p:cNvPr>
          <p:cNvSpPr/>
          <p:nvPr/>
        </p:nvSpPr>
        <p:spPr>
          <a:xfrm>
            <a:off x="4419600" y="414147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8FAC1B-4ABE-4951-A1F7-B3848218160A}"/>
              </a:ext>
            </a:extLst>
          </p:cNvPr>
          <p:cNvSpPr/>
          <p:nvPr/>
        </p:nvSpPr>
        <p:spPr>
          <a:xfrm>
            <a:off x="4474210" y="4196081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2A35A8-91DF-4679-B03D-BDBEF55E866A}"/>
              </a:ext>
            </a:extLst>
          </p:cNvPr>
          <p:cNvSpPr/>
          <p:nvPr/>
        </p:nvSpPr>
        <p:spPr>
          <a:xfrm>
            <a:off x="4419600" y="2406014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8611A0-5DBD-47C7-9009-2F0B531FA89A}"/>
              </a:ext>
            </a:extLst>
          </p:cNvPr>
          <p:cNvSpPr/>
          <p:nvPr/>
        </p:nvSpPr>
        <p:spPr>
          <a:xfrm>
            <a:off x="4419600" y="32766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1104DB-A624-439F-BC7B-74C6601739F7}"/>
              </a:ext>
            </a:extLst>
          </p:cNvPr>
          <p:cNvSpPr/>
          <p:nvPr/>
        </p:nvSpPr>
        <p:spPr>
          <a:xfrm>
            <a:off x="4474210" y="333121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0F1D76-7E89-4870-BA8D-39634CE98FB5}"/>
              </a:ext>
            </a:extLst>
          </p:cNvPr>
          <p:cNvSpPr/>
          <p:nvPr/>
        </p:nvSpPr>
        <p:spPr>
          <a:xfrm>
            <a:off x="4419600" y="4989896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EA66BE-53C8-48F5-855A-DF7182D47347}"/>
              </a:ext>
            </a:extLst>
          </p:cNvPr>
          <p:cNvSpPr/>
          <p:nvPr/>
        </p:nvSpPr>
        <p:spPr>
          <a:xfrm>
            <a:off x="4474210" y="5044506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A0FC55-6F13-4FA6-8EC8-388BA54A8CC7}"/>
              </a:ext>
            </a:extLst>
          </p:cNvPr>
          <p:cNvSpPr/>
          <p:nvPr/>
        </p:nvSpPr>
        <p:spPr>
          <a:xfrm>
            <a:off x="4419600" y="146796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E969797-14EF-4538-B366-8E93096DCE2C}"/>
              </a:ext>
            </a:extLst>
          </p:cNvPr>
          <p:cNvSpPr/>
          <p:nvPr/>
        </p:nvSpPr>
        <p:spPr>
          <a:xfrm>
            <a:off x="4474210" y="15201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E0F14E-3866-4403-9752-F2C301439808}"/>
              </a:ext>
            </a:extLst>
          </p:cNvPr>
          <p:cNvCxnSpPr/>
          <p:nvPr/>
        </p:nvCxnSpPr>
        <p:spPr>
          <a:xfrm>
            <a:off x="4572000" y="60960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E58407-5A2E-4E05-AAFB-AD0C884A8DE7}"/>
              </a:ext>
            </a:extLst>
          </p:cNvPr>
          <p:cNvCxnSpPr>
            <a:cxnSpLocks/>
            <a:stCxn id="42" idx="4"/>
            <a:endCxn id="34" idx="0"/>
          </p:cNvCxnSpPr>
          <p:nvPr/>
        </p:nvCxnSpPr>
        <p:spPr>
          <a:xfrm>
            <a:off x="4572000" y="941130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F3DE5A-3392-4F2F-B6AE-79150952B74E}"/>
              </a:ext>
            </a:extLst>
          </p:cNvPr>
          <p:cNvCxnSpPr>
            <a:cxnSpLocks/>
            <a:stCxn id="34" idx="4"/>
            <a:endCxn id="26" idx="0"/>
          </p:cNvCxnSpPr>
          <p:nvPr/>
        </p:nvCxnSpPr>
        <p:spPr>
          <a:xfrm>
            <a:off x="4572000" y="1772761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4F3330-445F-468C-9E3D-778943AD1AF5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4572000" y="2710814"/>
            <a:ext cx="0" cy="565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9D46C2-83CB-47A1-B2D5-1892B7796BBF}"/>
              </a:ext>
            </a:extLst>
          </p:cNvPr>
          <p:cNvCxnSpPr>
            <a:stCxn id="28" idx="4"/>
            <a:endCxn id="24" idx="0"/>
          </p:cNvCxnSpPr>
          <p:nvPr/>
        </p:nvCxnSpPr>
        <p:spPr>
          <a:xfrm>
            <a:off x="4572000" y="3581400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985CB3-5C09-4355-9F93-98BE5CA3A2CD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>
            <a:off x="4572000" y="4446271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48457C4-2678-45D6-A9F0-11F32DD12599}"/>
              </a:ext>
            </a:extLst>
          </p:cNvPr>
          <p:cNvSpPr/>
          <p:nvPr/>
        </p:nvSpPr>
        <p:spPr>
          <a:xfrm>
            <a:off x="4419600" y="63633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C2A0A4-1C5F-4FFF-8719-FA7EE7B674D6}"/>
              </a:ext>
            </a:extLst>
          </p:cNvPr>
          <p:cNvSpPr/>
          <p:nvPr/>
        </p:nvSpPr>
        <p:spPr>
          <a:xfrm>
            <a:off x="4474210" y="69094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75E552-75ED-48C9-A01C-BE14E89A5AF1}"/>
              </a:ext>
            </a:extLst>
          </p:cNvPr>
          <p:cNvSpPr/>
          <p:nvPr/>
        </p:nvSpPr>
        <p:spPr>
          <a:xfrm>
            <a:off x="4419600" y="585275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7CAF78-0649-4EB1-9119-19DFFD3207A2}"/>
              </a:ext>
            </a:extLst>
          </p:cNvPr>
          <p:cNvSpPr/>
          <p:nvPr/>
        </p:nvSpPr>
        <p:spPr>
          <a:xfrm>
            <a:off x="4474210" y="590736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DA9D5C-07BB-4EB9-88DE-87297C8CD087}"/>
              </a:ext>
            </a:extLst>
          </p:cNvPr>
          <p:cNvCxnSpPr/>
          <p:nvPr/>
        </p:nvCxnSpPr>
        <p:spPr>
          <a:xfrm>
            <a:off x="4572000" y="5309125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20413C-8D8B-41FA-8990-C84FA84F71AE}"/>
              </a:ext>
            </a:extLst>
          </p:cNvPr>
          <p:cNvCxnSpPr>
            <a:cxnSpLocks/>
          </p:cNvCxnSpPr>
          <p:nvPr/>
        </p:nvCxnSpPr>
        <p:spPr>
          <a:xfrm rot="5400000">
            <a:off x="3945977" y="370919"/>
            <a:ext cx="0" cy="934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B61600-391F-42DC-BC5E-EE19EB99BF1E}"/>
              </a:ext>
            </a:extLst>
          </p:cNvPr>
          <p:cNvCxnSpPr>
            <a:cxnSpLocks/>
          </p:cNvCxnSpPr>
          <p:nvPr/>
        </p:nvCxnSpPr>
        <p:spPr>
          <a:xfrm rot="5400000">
            <a:off x="5041025" y="2233889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57A4DA-F82E-4B81-AE86-2E328CD00DF5}"/>
              </a:ext>
            </a:extLst>
          </p:cNvPr>
          <p:cNvCxnSpPr>
            <a:cxnSpLocks/>
          </p:cNvCxnSpPr>
          <p:nvPr/>
        </p:nvCxnSpPr>
        <p:spPr>
          <a:xfrm rot="5400000">
            <a:off x="5041025" y="501561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BCEBBE-FBD1-4F2D-AEF7-0BEFCA85A432}"/>
              </a:ext>
            </a:extLst>
          </p:cNvPr>
          <p:cNvCxnSpPr>
            <a:cxnSpLocks/>
          </p:cNvCxnSpPr>
          <p:nvPr/>
        </p:nvCxnSpPr>
        <p:spPr>
          <a:xfrm rot="5400000">
            <a:off x="5041025" y="3977245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29114-BD14-4A99-9358-526350D296AD}"/>
              </a:ext>
            </a:extLst>
          </p:cNvPr>
          <p:cNvCxnSpPr>
            <a:cxnSpLocks/>
          </p:cNvCxnSpPr>
          <p:nvPr/>
        </p:nvCxnSpPr>
        <p:spPr>
          <a:xfrm rot="5400000">
            <a:off x="4096631" y="4836451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77B4C7-97C5-4F6D-8531-13C233B24492}"/>
              </a:ext>
            </a:extLst>
          </p:cNvPr>
          <p:cNvSpPr/>
          <p:nvPr/>
        </p:nvSpPr>
        <p:spPr>
          <a:xfrm>
            <a:off x="4968837" y="4096282"/>
            <a:ext cx="2041564" cy="3923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3CAB6-BA43-4BFC-81D3-67B190FBFA9C}"/>
              </a:ext>
            </a:extLst>
          </p:cNvPr>
          <p:cNvSpPr txBox="1"/>
          <p:nvPr/>
        </p:nvSpPr>
        <p:spPr>
          <a:xfrm>
            <a:off x="5109629" y="4113704"/>
            <a:ext cx="190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Easily Serviceable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2EB35D2-51FA-4FCE-AD8C-9FD87951A76C}"/>
              </a:ext>
            </a:extLst>
          </p:cNvPr>
          <p:cNvSpPr/>
          <p:nvPr/>
        </p:nvSpPr>
        <p:spPr>
          <a:xfrm>
            <a:off x="679278" y="4952535"/>
            <a:ext cx="3426966" cy="3651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9661D-BEB7-47E8-A62C-E958DFBE67C3}"/>
              </a:ext>
            </a:extLst>
          </p:cNvPr>
          <p:cNvSpPr txBox="1"/>
          <p:nvPr/>
        </p:nvSpPr>
        <p:spPr>
          <a:xfrm flipH="1">
            <a:off x="696379" y="4949715"/>
            <a:ext cx="38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GST reduction on Electric Vehicles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EC8F703-4AC3-4D7F-B63D-C89957E159A4}"/>
              </a:ext>
            </a:extLst>
          </p:cNvPr>
          <p:cNvSpPr/>
          <p:nvPr/>
        </p:nvSpPr>
        <p:spPr>
          <a:xfrm>
            <a:off x="4946469" y="2384635"/>
            <a:ext cx="2216325" cy="3498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37B9F-1A40-484D-AE9A-735E7C01BF91}"/>
              </a:ext>
            </a:extLst>
          </p:cNvPr>
          <p:cNvSpPr txBox="1"/>
          <p:nvPr/>
        </p:nvSpPr>
        <p:spPr>
          <a:xfrm>
            <a:off x="5028614" y="2352738"/>
            <a:ext cx="24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Smart Gear Shifting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3EAD061-B687-43BB-B75D-4960D44D1AE1}"/>
              </a:ext>
            </a:extLst>
          </p:cNvPr>
          <p:cNvSpPr/>
          <p:nvPr/>
        </p:nvSpPr>
        <p:spPr>
          <a:xfrm>
            <a:off x="1576002" y="686734"/>
            <a:ext cx="2204002" cy="3923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3F82E-47B6-4835-852C-D4A237DEA02D}"/>
              </a:ext>
            </a:extLst>
          </p:cNvPr>
          <p:cNvSpPr txBox="1"/>
          <p:nvPr/>
        </p:nvSpPr>
        <p:spPr>
          <a:xfrm>
            <a:off x="1728401" y="609600"/>
            <a:ext cx="27158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</a:rPr>
              <a:t>Promotes Fitness</a:t>
            </a:r>
            <a:endParaRPr lang="en-US" b="0" i="0" dirty="0">
              <a:solidFill>
                <a:srgbClr val="222222"/>
              </a:solidFill>
              <a:effectLst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EF36FE-8088-4695-AE8C-BDE04D678A16}"/>
              </a:ext>
            </a:extLst>
          </p:cNvPr>
          <p:cNvCxnSpPr>
            <a:cxnSpLocks/>
          </p:cNvCxnSpPr>
          <p:nvPr/>
        </p:nvCxnSpPr>
        <p:spPr>
          <a:xfrm rot="5400000">
            <a:off x="4137516" y="3142986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23E6E4B-DC31-4B2B-9D99-85A29A065FED}"/>
              </a:ext>
            </a:extLst>
          </p:cNvPr>
          <p:cNvSpPr/>
          <p:nvPr/>
        </p:nvSpPr>
        <p:spPr>
          <a:xfrm>
            <a:off x="1232661" y="3217605"/>
            <a:ext cx="2851270" cy="4266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8403AC-C4D6-4AE1-9AD4-87BD9A077618}"/>
              </a:ext>
            </a:extLst>
          </p:cNvPr>
          <p:cNvCxnSpPr>
            <a:cxnSpLocks/>
          </p:cNvCxnSpPr>
          <p:nvPr/>
        </p:nvCxnSpPr>
        <p:spPr>
          <a:xfrm rot="5400000">
            <a:off x="5041025" y="499935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869DFCF-8EB6-431C-8F1A-BB7AF5DD7EEA}"/>
              </a:ext>
            </a:extLst>
          </p:cNvPr>
          <p:cNvCxnSpPr>
            <a:cxnSpLocks/>
          </p:cNvCxnSpPr>
          <p:nvPr/>
        </p:nvCxnSpPr>
        <p:spPr>
          <a:xfrm rot="5400000">
            <a:off x="5041025" y="499936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690A05-7866-42EF-BF03-E65C2FE78A28}"/>
              </a:ext>
            </a:extLst>
          </p:cNvPr>
          <p:cNvSpPr/>
          <p:nvPr/>
        </p:nvSpPr>
        <p:spPr>
          <a:xfrm>
            <a:off x="5060619" y="616753"/>
            <a:ext cx="2954969" cy="4095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11510-447C-4A14-96B1-ADDBDB4EEED9}"/>
              </a:ext>
            </a:extLst>
          </p:cNvPr>
          <p:cNvSpPr txBox="1"/>
          <p:nvPr/>
        </p:nvSpPr>
        <p:spPr>
          <a:xfrm>
            <a:off x="5189878" y="541965"/>
            <a:ext cx="3048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</a:rPr>
              <a:t>Dual mode of transmission</a:t>
            </a:r>
          </a:p>
        </p:txBody>
      </p:sp>
      <p:pic>
        <p:nvPicPr>
          <p:cNvPr id="66" name="Picture 4" descr="Handbook Of Health &amp;amp; Fitness Transparent PNG - 2550x1245 - Free Download on  NicePNG">
            <a:extLst>
              <a:ext uri="{FF2B5EF4-FFF2-40B4-BE49-F238E27FC236}">
                <a16:creationId xmlns:a16="http://schemas.microsoft.com/office/drawing/2014/main" id="{66A85BD6-5639-4C5D-8865-0F7113F11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" t="5533" r="286" b="44177"/>
          <a:stretch/>
        </p:blipFill>
        <p:spPr bwMode="auto">
          <a:xfrm>
            <a:off x="776811" y="1298494"/>
            <a:ext cx="3515075" cy="9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3456CE-ABAA-43C6-BABD-52CE2856B2A3}"/>
              </a:ext>
            </a:extLst>
          </p:cNvPr>
          <p:cNvCxnSpPr>
            <a:cxnSpLocks/>
          </p:cNvCxnSpPr>
          <p:nvPr/>
        </p:nvCxnSpPr>
        <p:spPr>
          <a:xfrm rot="5400000">
            <a:off x="5004433" y="5702739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0CA01D-28FD-4A3C-BB4E-EF2F15964EF0}"/>
              </a:ext>
            </a:extLst>
          </p:cNvPr>
          <p:cNvSpPr/>
          <p:nvPr/>
        </p:nvSpPr>
        <p:spPr>
          <a:xfrm>
            <a:off x="4964852" y="5841325"/>
            <a:ext cx="1770637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D418C4-47FD-44BF-AD41-B8A38786EFA2}"/>
              </a:ext>
            </a:extLst>
          </p:cNvPr>
          <p:cNvSpPr txBox="1"/>
          <p:nvPr/>
        </p:nvSpPr>
        <p:spPr>
          <a:xfrm>
            <a:off x="5156740" y="5788218"/>
            <a:ext cx="15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Eco Friendly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88CDC5D-03E9-4467-98BF-690AFC0DAE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69" y="2840315"/>
            <a:ext cx="1972094" cy="1109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85207C-04AC-4709-B449-F222DF7EC232}"/>
              </a:ext>
            </a:extLst>
          </p:cNvPr>
          <p:cNvCxnSpPr>
            <a:cxnSpLocks/>
          </p:cNvCxnSpPr>
          <p:nvPr/>
        </p:nvCxnSpPr>
        <p:spPr>
          <a:xfrm rot="5400000">
            <a:off x="4137516" y="2287581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6AFA39D-898D-464C-B841-87B8C1A7A483}"/>
              </a:ext>
            </a:extLst>
          </p:cNvPr>
          <p:cNvSpPr/>
          <p:nvPr/>
        </p:nvSpPr>
        <p:spPr>
          <a:xfrm>
            <a:off x="1314842" y="2362200"/>
            <a:ext cx="2768065" cy="4266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BE972D-36DD-4BEE-A061-679A9C006572}"/>
              </a:ext>
            </a:extLst>
          </p:cNvPr>
          <p:cNvSpPr txBox="1"/>
          <p:nvPr/>
        </p:nvSpPr>
        <p:spPr>
          <a:xfrm>
            <a:off x="1382603" y="324601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good quality at low cost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42851-A88A-4B53-A1F8-A82CB90DBC8D}"/>
              </a:ext>
            </a:extLst>
          </p:cNvPr>
          <p:cNvSpPr txBox="1"/>
          <p:nvPr/>
        </p:nvSpPr>
        <p:spPr>
          <a:xfrm>
            <a:off x="1394634" y="2393449"/>
            <a:ext cx="285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and Easy to handle</a:t>
            </a:r>
          </a:p>
        </p:txBody>
      </p:sp>
    </p:spTree>
    <p:extLst>
      <p:ext uri="{BB962C8B-B14F-4D97-AF65-F5344CB8AC3E}">
        <p14:creationId xmlns:p14="http://schemas.microsoft.com/office/powerpoint/2010/main" val="156839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5D223-52C8-47C7-8494-1F6F7400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E5B7-CED2-4266-BD83-6BD882B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1DCF8-AB26-4D0F-8D4D-54CE60B0FBAA}"/>
              </a:ext>
            </a:extLst>
          </p:cNvPr>
          <p:cNvSpPr txBox="1"/>
          <p:nvPr/>
        </p:nvSpPr>
        <p:spPr>
          <a:xfrm>
            <a:off x="0" y="-513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  Different concepts and variants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7BB49C-E842-46C2-82F3-FC9AC75AF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1" y="1344107"/>
            <a:ext cx="3647520" cy="1563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11AAE4-36F9-4304-A87B-FA771FA200B7}"/>
              </a:ext>
            </a:extLst>
          </p:cNvPr>
          <p:cNvSpPr/>
          <p:nvPr/>
        </p:nvSpPr>
        <p:spPr>
          <a:xfrm>
            <a:off x="4474210" y="26130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A227AA-271A-4EA4-977C-23C862535DC0}"/>
              </a:ext>
            </a:extLst>
          </p:cNvPr>
          <p:cNvSpPr/>
          <p:nvPr/>
        </p:nvSpPr>
        <p:spPr>
          <a:xfrm>
            <a:off x="4419600" y="429387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CA9E63-46C8-4BA2-B51A-3B7344B0A7B4}"/>
              </a:ext>
            </a:extLst>
          </p:cNvPr>
          <p:cNvSpPr/>
          <p:nvPr/>
        </p:nvSpPr>
        <p:spPr>
          <a:xfrm>
            <a:off x="4474210" y="4348481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D2BA88-52F6-415A-903C-4684E65E52DD}"/>
              </a:ext>
            </a:extLst>
          </p:cNvPr>
          <p:cNvSpPr/>
          <p:nvPr/>
        </p:nvSpPr>
        <p:spPr>
          <a:xfrm>
            <a:off x="4419600" y="2558414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A6BCBF-E81C-47FE-B7F5-8AEC1AA52074}"/>
              </a:ext>
            </a:extLst>
          </p:cNvPr>
          <p:cNvSpPr/>
          <p:nvPr/>
        </p:nvSpPr>
        <p:spPr>
          <a:xfrm>
            <a:off x="4419600" y="3429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302EFF-5725-4249-8160-FC1CBA252408}"/>
              </a:ext>
            </a:extLst>
          </p:cNvPr>
          <p:cNvSpPr/>
          <p:nvPr/>
        </p:nvSpPr>
        <p:spPr>
          <a:xfrm>
            <a:off x="4474210" y="348361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722193-672C-4D8D-84DE-5D3B24C3499C}"/>
              </a:ext>
            </a:extLst>
          </p:cNvPr>
          <p:cNvSpPr/>
          <p:nvPr/>
        </p:nvSpPr>
        <p:spPr>
          <a:xfrm>
            <a:off x="4419600" y="5142296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9A0516-048D-4875-9853-27AF19AF5D08}"/>
              </a:ext>
            </a:extLst>
          </p:cNvPr>
          <p:cNvSpPr/>
          <p:nvPr/>
        </p:nvSpPr>
        <p:spPr>
          <a:xfrm>
            <a:off x="4474210" y="5196906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00B3CC-E3B0-4B1D-9A6D-5C7214C4CF60}"/>
              </a:ext>
            </a:extLst>
          </p:cNvPr>
          <p:cNvSpPr/>
          <p:nvPr/>
        </p:nvSpPr>
        <p:spPr>
          <a:xfrm>
            <a:off x="4419600" y="1620361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89E4A1-B38A-4CCF-9A88-858D1B7CE43F}"/>
              </a:ext>
            </a:extLst>
          </p:cNvPr>
          <p:cNvSpPr/>
          <p:nvPr/>
        </p:nvSpPr>
        <p:spPr>
          <a:xfrm>
            <a:off x="4474210" y="1672524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B4074B-B3DF-47CA-8928-D843C126BDE7}"/>
              </a:ext>
            </a:extLst>
          </p:cNvPr>
          <p:cNvCxnSpPr/>
          <p:nvPr/>
        </p:nvCxnSpPr>
        <p:spPr>
          <a:xfrm>
            <a:off x="4572000" y="76200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322FF6-84EF-4BF5-AAE5-BFD9403928E2}"/>
              </a:ext>
            </a:extLst>
          </p:cNvPr>
          <p:cNvCxnSpPr>
            <a:cxnSpLocks/>
            <a:stCxn id="30" idx="4"/>
            <a:endCxn id="22" idx="0"/>
          </p:cNvCxnSpPr>
          <p:nvPr/>
        </p:nvCxnSpPr>
        <p:spPr>
          <a:xfrm>
            <a:off x="4572000" y="1093530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EA8E4D-EB34-4E66-929F-622B0E1C018A}"/>
              </a:ext>
            </a:extLst>
          </p:cNvPr>
          <p:cNvCxnSpPr>
            <a:cxnSpLocks/>
            <a:stCxn id="22" idx="4"/>
            <a:endCxn id="17" idx="0"/>
          </p:cNvCxnSpPr>
          <p:nvPr/>
        </p:nvCxnSpPr>
        <p:spPr>
          <a:xfrm>
            <a:off x="4572000" y="1925161"/>
            <a:ext cx="0" cy="633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04D9D0-3774-42B3-873F-849C7CEA687B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4572000" y="2863214"/>
            <a:ext cx="0" cy="565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F838F6-1887-4272-B6F5-DD2EF4514D8F}"/>
              </a:ext>
            </a:extLst>
          </p:cNvPr>
          <p:cNvCxnSpPr>
            <a:stCxn id="18" idx="4"/>
            <a:endCxn id="15" idx="0"/>
          </p:cNvCxnSpPr>
          <p:nvPr/>
        </p:nvCxnSpPr>
        <p:spPr>
          <a:xfrm>
            <a:off x="4572000" y="3733800"/>
            <a:ext cx="0" cy="5600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477189-A1EC-4281-A737-C131B587A33C}"/>
              </a:ext>
            </a:extLst>
          </p:cNvPr>
          <p:cNvCxnSpPr>
            <a:stCxn id="15" idx="4"/>
            <a:endCxn id="20" idx="0"/>
          </p:cNvCxnSpPr>
          <p:nvPr/>
        </p:nvCxnSpPr>
        <p:spPr>
          <a:xfrm>
            <a:off x="4572000" y="4598671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8A23AC9-7C96-4ADB-8CED-6D8A6F206C15}"/>
              </a:ext>
            </a:extLst>
          </p:cNvPr>
          <p:cNvSpPr/>
          <p:nvPr/>
        </p:nvSpPr>
        <p:spPr>
          <a:xfrm>
            <a:off x="4419600" y="78873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10A4D5-8F08-42BE-8E0E-C2FCE4B4A97F}"/>
              </a:ext>
            </a:extLst>
          </p:cNvPr>
          <p:cNvSpPr/>
          <p:nvPr/>
        </p:nvSpPr>
        <p:spPr>
          <a:xfrm>
            <a:off x="4474210" y="84334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5EEE85-C8E6-4328-BF40-F04C9968911A}"/>
              </a:ext>
            </a:extLst>
          </p:cNvPr>
          <p:cNvSpPr/>
          <p:nvPr/>
        </p:nvSpPr>
        <p:spPr>
          <a:xfrm>
            <a:off x="4419600" y="600515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2B6619-3DFE-40C9-9CB8-D373413F4C24}"/>
              </a:ext>
            </a:extLst>
          </p:cNvPr>
          <p:cNvSpPr/>
          <p:nvPr/>
        </p:nvSpPr>
        <p:spPr>
          <a:xfrm>
            <a:off x="4474210" y="6059760"/>
            <a:ext cx="195580" cy="1955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1AFE62-78C8-4E9B-BAFF-72CF01DDA456}"/>
              </a:ext>
            </a:extLst>
          </p:cNvPr>
          <p:cNvCxnSpPr/>
          <p:nvPr/>
        </p:nvCxnSpPr>
        <p:spPr>
          <a:xfrm>
            <a:off x="4572000" y="5461525"/>
            <a:ext cx="0" cy="543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B67DBA-C539-49D0-AC2A-BFB8C497E554}"/>
              </a:ext>
            </a:extLst>
          </p:cNvPr>
          <p:cNvCxnSpPr>
            <a:cxnSpLocks/>
          </p:cNvCxnSpPr>
          <p:nvPr/>
        </p:nvCxnSpPr>
        <p:spPr>
          <a:xfrm rot="5400000">
            <a:off x="4987815" y="662982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987D167-36C3-4F9F-B135-E045FAD69017}"/>
              </a:ext>
            </a:extLst>
          </p:cNvPr>
          <p:cNvSpPr/>
          <p:nvPr/>
        </p:nvSpPr>
        <p:spPr>
          <a:xfrm>
            <a:off x="4898572" y="721599"/>
            <a:ext cx="2188028" cy="4095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B3DB2-3F04-482F-BBA9-29567B97E23A}"/>
              </a:ext>
            </a:extLst>
          </p:cNvPr>
          <p:cNvSpPr txBox="1"/>
          <p:nvPr/>
        </p:nvSpPr>
        <p:spPr>
          <a:xfrm>
            <a:off x="4963542" y="657134"/>
            <a:ext cx="212305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</a:rPr>
              <a:t>Smart Gear Shifting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8C56D1-A9AE-412C-A877-0AB39F125111}"/>
              </a:ext>
            </a:extLst>
          </p:cNvPr>
          <p:cNvCxnSpPr>
            <a:cxnSpLocks/>
          </p:cNvCxnSpPr>
          <p:nvPr/>
        </p:nvCxnSpPr>
        <p:spPr>
          <a:xfrm rot="5400000">
            <a:off x="4165970" y="683040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933733-EAA6-4560-BECE-0650533C6E5E}"/>
              </a:ext>
            </a:extLst>
          </p:cNvPr>
          <p:cNvSpPr/>
          <p:nvPr/>
        </p:nvSpPr>
        <p:spPr>
          <a:xfrm>
            <a:off x="1377080" y="743769"/>
            <a:ext cx="2808508" cy="375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2017F4-3F86-4277-9201-44E4DFE1C911}"/>
              </a:ext>
            </a:extLst>
          </p:cNvPr>
          <p:cNvCxnSpPr>
            <a:cxnSpLocks/>
          </p:cNvCxnSpPr>
          <p:nvPr/>
        </p:nvCxnSpPr>
        <p:spPr>
          <a:xfrm rot="5400000">
            <a:off x="4996522" y="2447400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ECB36E-03D1-462C-B68E-2FEF0BFBFB04}"/>
              </a:ext>
            </a:extLst>
          </p:cNvPr>
          <p:cNvSpPr/>
          <p:nvPr/>
        </p:nvSpPr>
        <p:spPr>
          <a:xfrm>
            <a:off x="5020137" y="2511685"/>
            <a:ext cx="2510370" cy="4095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371D3C-7155-41A2-9ACD-92031261F407}"/>
              </a:ext>
            </a:extLst>
          </p:cNvPr>
          <p:cNvSpPr txBox="1"/>
          <p:nvPr/>
        </p:nvSpPr>
        <p:spPr>
          <a:xfrm>
            <a:off x="5230590" y="2424612"/>
            <a:ext cx="261801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</a:rPr>
              <a:t>Regenerative Braking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8B8B5B-7260-4A41-BB2A-4B793FAB19D4}"/>
              </a:ext>
            </a:extLst>
          </p:cNvPr>
          <p:cNvCxnSpPr>
            <a:cxnSpLocks/>
          </p:cNvCxnSpPr>
          <p:nvPr/>
        </p:nvCxnSpPr>
        <p:spPr>
          <a:xfrm rot="5400000">
            <a:off x="4156184" y="3292150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3EB3C4-8F91-4FE0-A079-AC319F199F15}"/>
              </a:ext>
            </a:extLst>
          </p:cNvPr>
          <p:cNvSpPr/>
          <p:nvPr/>
        </p:nvSpPr>
        <p:spPr>
          <a:xfrm>
            <a:off x="1259900" y="3380324"/>
            <a:ext cx="3021104" cy="335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9798FB-C53B-41F5-A1CA-692B2F7A5179}"/>
              </a:ext>
            </a:extLst>
          </p:cNvPr>
          <p:cNvSpPr txBox="1"/>
          <p:nvPr/>
        </p:nvSpPr>
        <p:spPr>
          <a:xfrm>
            <a:off x="1375117" y="3367597"/>
            <a:ext cx="302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Full enclosure of the vehicle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9B6699-CBD6-4AD7-BF00-F11AF3F7C620}"/>
              </a:ext>
            </a:extLst>
          </p:cNvPr>
          <p:cNvCxnSpPr>
            <a:cxnSpLocks/>
          </p:cNvCxnSpPr>
          <p:nvPr/>
        </p:nvCxnSpPr>
        <p:spPr>
          <a:xfrm rot="5400000">
            <a:off x="4987815" y="5009712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3381031-08CA-4784-85A8-78D5958ADB9B}"/>
              </a:ext>
            </a:extLst>
          </p:cNvPr>
          <p:cNvSpPr/>
          <p:nvPr/>
        </p:nvSpPr>
        <p:spPr>
          <a:xfrm>
            <a:off x="4963542" y="5052352"/>
            <a:ext cx="3418111" cy="5378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6FED87-7E4C-4627-9BFF-D0EF6ADB15D7}"/>
              </a:ext>
            </a:extLst>
          </p:cNvPr>
          <p:cNvSpPr txBox="1"/>
          <p:nvPr/>
        </p:nvSpPr>
        <p:spPr>
          <a:xfrm>
            <a:off x="5074394" y="5016247"/>
            <a:ext cx="3875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Hybrid light Electric Vehicle,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high durable and energy efficient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3C8200-A5A0-497E-BE34-07AE2DD9FE32}"/>
              </a:ext>
            </a:extLst>
          </p:cNvPr>
          <p:cNvCxnSpPr>
            <a:cxnSpLocks/>
          </p:cNvCxnSpPr>
          <p:nvPr/>
        </p:nvCxnSpPr>
        <p:spPr>
          <a:xfrm rot="5400000">
            <a:off x="4147477" y="5872986"/>
            <a:ext cx="0" cy="526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AA3EA3-676B-4B19-946F-AA41C32E3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48" y="1291201"/>
            <a:ext cx="1972094" cy="1109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67E83-7CDE-426D-9E74-888781D638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65" y="3090474"/>
            <a:ext cx="3111945" cy="178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6018E49-E3FF-41A0-9FB1-025D480A203E}"/>
              </a:ext>
            </a:extLst>
          </p:cNvPr>
          <p:cNvSpPr txBox="1"/>
          <p:nvPr/>
        </p:nvSpPr>
        <p:spPr>
          <a:xfrm>
            <a:off x="1478494" y="741729"/>
            <a:ext cx="280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Dual mode of transmission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01EF398-C14C-4D97-9B6A-F74AAC98FE5E}"/>
              </a:ext>
            </a:extLst>
          </p:cNvPr>
          <p:cNvSpPr/>
          <p:nvPr/>
        </p:nvSpPr>
        <p:spPr>
          <a:xfrm>
            <a:off x="1852711" y="5944825"/>
            <a:ext cx="2119105" cy="3651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F1F9F-6F7F-4761-88EE-B2D5F85DE4E5}"/>
              </a:ext>
            </a:extLst>
          </p:cNvPr>
          <p:cNvSpPr txBox="1"/>
          <p:nvPr/>
        </p:nvSpPr>
        <p:spPr>
          <a:xfrm flipH="1">
            <a:off x="1985537" y="5940503"/>
            <a:ext cx="2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 Wishbone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A0149-39F4-479E-BDE9-C3992539FC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/>
          <a:stretch/>
        </p:blipFill>
        <p:spPr>
          <a:xfrm>
            <a:off x="1609217" y="4019133"/>
            <a:ext cx="2119105" cy="164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27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C1BE2-0208-4378-B50F-744B2D8D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Drive the Future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A3FF7-7659-49B1-A4F0-D401F024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F64AD-FFE8-4A70-A5FC-CE7B2B9F00D2}"/>
              </a:ext>
            </a:extLst>
          </p:cNvPr>
          <p:cNvSpPr txBox="1"/>
          <p:nvPr/>
        </p:nvSpPr>
        <p:spPr>
          <a:xfrm flipH="1"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      Cost of Product In Mass Production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542DC-8DB9-4721-BF42-EA7ED847C884}"/>
              </a:ext>
            </a:extLst>
          </p:cNvPr>
          <p:cNvSpPr txBox="1"/>
          <p:nvPr/>
        </p:nvSpPr>
        <p:spPr>
          <a:xfrm>
            <a:off x="5234484" y="3532585"/>
            <a:ext cx="3909516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b="1" dirty="0"/>
              <a:t>Total amount to fabricate single vehicle </a:t>
            </a:r>
            <a:r>
              <a:rPr lang="en-IN" sz="1400" dirty="0"/>
              <a:t>= 1,25,000/-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b="1" dirty="0"/>
              <a:t>Cost of one vehicle when manufactured in bulk </a:t>
            </a:r>
            <a:r>
              <a:rPr lang="en-IN" sz="1400" dirty="0"/>
              <a:t>= 62,500/-</a:t>
            </a:r>
            <a:endParaRPr lang="en-IN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b="1" dirty="0"/>
              <a:t>Fixed cost </a:t>
            </a:r>
            <a:r>
              <a:rPr lang="en-IN" sz="1400" dirty="0"/>
              <a:t>= 20,00,00,000/-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b="1" dirty="0"/>
              <a:t>Total variable cost per year </a:t>
            </a:r>
            <a:r>
              <a:rPr lang="en-IN" sz="1400" dirty="0"/>
              <a:t>= 3,60,000/-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b="1" dirty="0"/>
              <a:t>Cost of 2000 units</a:t>
            </a:r>
            <a:r>
              <a:rPr lang="en-IN" sz="1400" dirty="0"/>
              <a:t> =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26,00,00,000</a:t>
            </a:r>
            <a:r>
              <a:rPr lang="en-IN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b="1" dirty="0"/>
              <a:t>Other expenses </a:t>
            </a:r>
            <a:r>
              <a:rPr lang="en-IN" sz="1400" dirty="0"/>
              <a:t>= 80,00,000/-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b="1" dirty="0"/>
              <a:t>Net business expenses per year </a:t>
            </a:r>
            <a:r>
              <a:rPr lang="en-IN" sz="1400" dirty="0"/>
              <a:t>= 26,80,00,000/-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34816-80AD-4EBE-A3B7-8D3FA754AA1E}"/>
              </a:ext>
            </a:extLst>
          </p:cNvPr>
          <p:cNvSpPr txBox="1"/>
          <p:nvPr/>
        </p:nvSpPr>
        <p:spPr>
          <a:xfrm>
            <a:off x="187958" y="3886200"/>
            <a:ext cx="4384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Fund Raising Strategies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Funds Through Angel Investors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Becoming a Public limited 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Through Venture Capitals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Loans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Using Few Government Schemes like </a:t>
            </a:r>
            <a:r>
              <a:rPr lang="en-IN" sz="1600" b="1" dirty="0"/>
              <a:t>MUDRA</a:t>
            </a:r>
            <a:r>
              <a:rPr lang="en-IN" sz="1600" dirty="0"/>
              <a:t>, Where when approved can get funds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Incubator accelerator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Crowd Funding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Personal Funding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94BDDD-DEC9-4141-939A-BF4C09CA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" y="697510"/>
            <a:ext cx="4645272" cy="2731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06571C-478B-4C51-981F-014499A81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268556"/>
              </p:ext>
            </p:extLst>
          </p:nvPr>
        </p:nvGraphicFramePr>
        <p:xfrm>
          <a:off x="4872446" y="583847"/>
          <a:ext cx="4208417" cy="2845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809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1077</Words>
  <Application>Microsoft Office PowerPoint</Application>
  <PresentationFormat>On-screen Show (4:3)</PresentationFormat>
  <Paragraphs>296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Bauhaus 93</vt:lpstr>
      <vt:lpstr>Bodoni MT</vt:lpstr>
      <vt:lpstr>Calibri</vt:lpstr>
      <vt:lpstr>Cambria</vt:lpstr>
      <vt:lpstr>Cardo</vt:lpstr>
      <vt:lpstr>Lato</vt:lpstr>
      <vt:lpstr>nobel-book</vt:lpstr>
      <vt:lpstr>Times New Roman</vt:lpstr>
      <vt:lpstr>Wingdings</vt:lpstr>
      <vt:lpstr>Office Theme</vt:lpstr>
      <vt:lpstr>Custom Design</vt:lpstr>
      <vt:lpstr>1_Custom Design</vt:lpstr>
      <vt:lpstr>SAE NIS EFFI-CYCLE &gt;&gt;&gt;Drive The Future&lt;&lt;&lt;</vt:lpstr>
      <vt:lpstr>PowerPoint Presentation</vt:lpstr>
      <vt:lpstr>PowerPoint Presentation</vt:lpstr>
      <vt:lpstr>PowerPoint Presentation</vt:lpstr>
      <vt:lpstr>VECHILE VIEWS</vt:lpstr>
      <vt:lpstr>   FEATURES OF VEHICLE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Efficycle sae india 2013 virtual round</dc:title>
  <dc:creator>GaurJS</dc:creator>
  <cp:lastModifiedBy>Abhinava Karthikeya</cp:lastModifiedBy>
  <cp:revision>322</cp:revision>
  <dcterms:created xsi:type="dcterms:W3CDTF">2006-08-16T00:00:00Z</dcterms:created>
  <dcterms:modified xsi:type="dcterms:W3CDTF">2021-11-14T14:11:26Z</dcterms:modified>
</cp:coreProperties>
</file>