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20" r:id="rId1"/>
  </p:sldMasterIdLst>
  <p:notesMasterIdLst>
    <p:notesMasterId r:id="rId36"/>
  </p:notesMasterIdLst>
  <p:sldIdLst>
    <p:sldId id="256" r:id="rId2"/>
    <p:sldId id="257" r:id="rId3"/>
    <p:sldId id="258" r:id="rId4"/>
    <p:sldId id="259" r:id="rId5"/>
    <p:sldId id="260" r:id="rId6"/>
    <p:sldId id="261" r:id="rId7"/>
    <p:sldId id="286" r:id="rId8"/>
    <p:sldId id="263" r:id="rId9"/>
    <p:sldId id="264" r:id="rId10"/>
    <p:sldId id="285" r:id="rId11"/>
    <p:sldId id="265" r:id="rId12"/>
    <p:sldId id="284" r:id="rId13"/>
    <p:sldId id="267" r:id="rId14"/>
    <p:sldId id="268" r:id="rId15"/>
    <p:sldId id="269" r:id="rId16"/>
    <p:sldId id="270" r:id="rId17"/>
    <p:sldId id="271" r:id="rId18"/>
    <p:sldId id="272" r:id="rId19"/>
    <p:sldId id="273" r:id="rId20"/>
    <p:sldId id="274" r:id="rId21"/>
    <p:sldId id="288" r:id="rId22"/>
    <p:sldId id="295" r:id="rId23"/>
    <p:sldId id="290" r:id="rId24"/>
    <p:sldId id="293" r:id="rId25"/>
    <p:sldId id="292" r:id="rId26"/>
    <p:sldId id="291" r:id="rId27"/>
    <p:sldId id="297" r:id="rId28"/>
    <p:sldId id="298" r:id="rId29"/>
    <p:sldId id="299" r:id="rId30"/>
    <p:sldId id="296" r:id="rId31"/>
    <p:sldId id="276" r:id="rId32"/>
    <p:sldId id="279" r:id="rId33"/>
    <p:sldId id="281" r:id="rId34"/>
    <p:sldId id="278" r:id="rId35"/>
  </p:sldIdLst>
  <p:sldSz cx="9906000" cy="6858000" type="A4"/>
  <p:notesSz cx="6858000" cy="9144000"/>
  <p:defaultTextStyle>
    <a:defPPr>
      <a:defRPr lang="en-US"/>
    </a:defPPr>
    <a:lvl1pPr marL="0" algn="l" defTabSz="1031626" rtl="0" eaLnBrk="1" latinLnBrk="0" hangingPunct="1">
      <a:defRPr sz="2000" kern="1200">
        <a:solidFill>
          <a:schemeClr val="tx1"/>
        </a:solidFill>
        <a:latin typeface="+mn-lt"/>
        <a:ea typeface="+mn-ea"/>
        <a:cs typeface="+mn-cs"/>
      </a:defRPr>
    </a:lvl1pPr>
    <a:lvl2pPr marL="515813" algn="l" defTabSz="1031626" rtl="0" eaLnBrk="1" latinLnBrk="0" hangingPunct="1">
      <a:defRPr sz="2000" kern="1200">
        <a:solidFill>
          <a:schemeClr val="tx1"/>
        </a:solidFill>
        <a:latin typeface="+mn-lt"/>
        <a:ea typeface="+mn-ea"/>
        <a:cs typeface="+mn-cs"/>
      </a:defRPr>
    </a:lvl2pPr>
    <a:lvl3pPr marL="1031626" algn="l" defTabSz="1031626" rtl="0" eaLnBrk="1" latinLnBrk="0" hangingPunct="1">
      <a:defRPr sz="2000" kern="1200">
        <a:solidFill>
          <a:schemeClr val="tx1"/>
        </a:solidFill>
        <a:latin typeface="+mn-lt"/>
        <a:ea typeface="+mn-ea"/>
        <a:cs typeface="+mn-cs"/>
      </a:defRPr>
    </a:lvl3pPr>
    <a:lvl4pPr marL="1547439" algn="l" defTabSz="1031626" rtl="0" eaLnBrk="1" latinLnBrk="0" hangingPunct="1">
      <a:defRPr sz="2000" kern="1200">
        <a:solidFill>
          <a:schemeClr val="tx1"/>
        </a:solidFill>
        <a:latin typeface="+mn-lt"/>
        <a:ea typeface="+mn-ea"/>
        <a:cs typeface="+mn-cs"/>
      </a:defRPr>
    </a:lvl4pPr>
    <a:lvl5pPr marL="2063252" algn="l" defTabSz="1031626" rtl="0" eaLnBrk="1" latinLnBrk="0" hangingPunct="1">
      <a:defRPr sz="2000" kern="1200">
        <a:solidFill>
          <a:schemeClr val="tx1"/>
        </a:solidFill>
        <a:latin typeface="+mn-lt"/>
        <a:ea typeface="+mn-ea"/>
        <a:cs typeface="+mn-cs"/>
      </a:defRPr>
    </a:lvl5pPr>
    <a:lvl6pPr marL="2579065" algn="l" defTabSz="1031626" rtl="0" eaLnBrk="1" latinLnBrk="0" hangingPunct="1">
      <a:defRPr sz="2000" kern="1200">
        <a:solidFill>
          <a:schemeClr val="tx1"/>
        </a:solidFill>
        <a:latin typeface="+mn-lt"/>
        <a:ea typeface="+mn-ea"/>
        <a:cs typeface="+mn-cs"/>
      </a:defRPr>
    </a:lvl6pPr>
    <a:lvl7pPr marL="3094878" algn="l" defTabSz="1031626" rtl="0" eaLnBrk="1" latinLnBrk="0" hangingPunct="1">
      <a:defRPr sz="2000" kern="1200">
        <a:solidFill>
          <a:schemeClr val="tx1"/>
        </a:solidFill>
        <a:latin typeface="+mn-lt"/>
        <a:ea typeface="+mn-ea"/>
        <a:cs typeface="+mn-cs"/>
      </a:defRPr>
    </a:lvl7pPr>
    <a:lvl8pPr marL="3610691" algn="l" defTabSz="1031626" rtl="0" eaLnBrk="1" latinLnBrk="0" hangingPunct="1">
      <a:defRPr sz="2000" kern="1200">
        <a:solidFill>
          <a:schemeClr val="tx1"/>
        </a:solidFill>
        <a:latin typeface="+mn-lt"/>
        <a:ea typeface="+mn-ea"/>
        <a:cs typeface="+mn-cs"/>
      </a:defRPr>
    </a:lvl8pPr>
    <a:lvl9pPr marL="4126504" algn="l" defTabSz="1031626"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nava Karthikeya" initials="AK" lastIdx="1" clrIdx="0">
    <p:extLst>
      <p:ext uri="{19B8F6BF-5375-455C-9EA6-DF929625EA0E}">
        <p15:presenceInfo xmlns:p15="http://schemas.microsoft.com/office/powerpoint/2012/main" userId="ec9a11a7fcda651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6249C"/>
    <a:srgbClr val="9C469E"/>
    <a:srgbClr val="5122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2" autoAdjust="0"/>
  </p:normalViewPr>
  <p:slideViewPr>
    <p:cSldViewPr>
      <p:cViewPr>
        <p:scale>
          <a:sx n="75" d="100"/>
          <a:sy n="75" d="100"/>
        </p:scale>
        <p:origin x="1397" y="240"/>
      </p:cViewPr>
      <p:guideLst>
        <p:guide orient="horz" pos="2160"/>
        <p:guide pos="3120"/>
      </p:guideLst>
    </p:cSldViewPr>
  </p:slideViewPr>
  <p:outlineViewPr>
    <p:cViewPr>
      <p:scale>
        <a:sx n="33" d="100"/>
        <a:sy n="33" d="100"/>
      </p:scale>
      <p:origin x="0" y="1291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nava Karthikeya" userId="ec9a11a7fcda6517" providerId="LiveId" clId="{C52773BD-BAEB-4B1C-A517-86A1708B9F9E}"/>
    <pc:docChg chg="modSld">
      <pc:chgData name="Abhinava Karthikeya" userId="ec9a11a7fcda6517" providerId="LiveId" clId="{C52773BD-BAEB-4B1C-A517-86A1708B9F9E}" dt="2021-07-31T18:19:03.288" v="51" actId="20577"/>
      <pc:docMkLst>
        <pc:docMk/>
      </pc:docMkLst>
      <pc:sldChg chg="modSp mod">
        <pc:chgData name="Abhinava Karthikeya" userId="ec9a11a7fcda6517" providerId="LiveId" clId="{C52773BD-BAEB-4B1C-A517-86A1708B9F9E}" dt="2021-07-31T18:19:03.288" v="51" actId="20577"/>
        <pc:sldMkLst>
          <pc:docMk/>
          <pc:sldMk cId="294930726" sldId="257"/>
        </pc:sldMkLst>
        <pc:graphicFrameChg chg="modGraphic">
          <ac:chgData name="Abhinava Karthikeya" userId="ec9a11a7fcda6517" providerId="LiveId" clId="{C52773BD-BAEB-4B1C-A517-86A1708B9F9E}" dt="2021-07-31T18:19:03.288" v="51" actId="20577"/>
          <ac:graphicFrameMkLst>
            <pc:docMk/>
            <pc:sldMk cId="294930726" sldId="257"/>
            <ac:graphicFrameMk id="11" creationId="{00000000-0000-0000-0000-000000000000}"/>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6EB56B-AA93-415D-959F-D85E00866D40}" type="doc">
      <dgm:prSet loTypeId="urn:microsoft.com/office/officeart/2005/8/layout/hierarchy2" loCatId="hierarchy" qsTypeId="urn:microsoft.com/office/officeart/2005/8/quickstyle/simple3" qsCatId="simple" csTypeId="urn:microsoft.com/office/officeart/2005/8/colors/accent0_3" csCatId="mainScheme" phldr="1"/>
      <dgm:spPr/>
      <dgm:t>
        <a:bodyPr/>
        <a:lstStyle/>
        <a:p>
          <a:endParaRPr lang="en-US"/>
        </a:p>
      </dgm:t>
    </dgm:pt>
    <dgm:pt modelId="{3CC9E09C-C2E5-4EC5-A838-EA2E8D0E9577}">
      <dgm:prSet phldrT="[Text]"/>
      <dgm:spPr/>
      <dgm:t>
        <a:bodyPr/>
        <a:lstStyle/>
        <a:p>
          <a:r>
            <a:rPr lang="en-US" dirty="0"/>
            <a:t>Middle arduino (sends information to </a:t>
          </a:r>
          <a:r>
            <a:rPr lang="en-US" dirty="0" err="1"/>
            <a:t>nodemcu</a:t>
          </a:r>
          <a:r>
            <a:rPr lang="en-US" dirty="0"/>
            <a:t> about waste detected)</a:t>
          </a:r>
        </a:p>
      </dgm:t>
    </dgm:pt>
    <dgm:pt modelId="{FB754105-3CDA-451B-90D3-F27850B5C35A}" type="parTrans" cxnId="{E2586932-37DC-4803-ADBA-5112D2B70A41}">
      <dgm:prSet/>
      <dgm:spPr/>
      <dgm:t>
        <a:bodyPr/>
        <a:lstStyle/>
        <a:p>
          <a:endParaRPr lang="en-US"/>
        </a:p>
      </dgm:t>
    </dgm:pt>
    <dgm:pt modelId="{B68E9BD1-80A7-4E48-951A-B7FDBECC0627}" type="sibTrans" cxnId="{E2586932-37DC-4803-ADBA-5112D2B70A41}">
      <dgm:prSet/>
      <dgm:spPr/>
      <dgm:t>
        <a:bodyPr/>
        <a:lstStyle/>
        <a:p>
          <a:endParaRPr lang="en-US"/>
        </a:p>
      </dgm:t>
    </dgm:pt>
    <dgm:pt modelId="{F049F4C3-2E0C-4CA2-A8F3-FF3917A69328}">
      <dgm:prSet phldrT="[Text]"/>
      <dgm:spPr/>
      <dgm:t>
        <a:bodyPr/>
        <a:lstStyle/>
        <a:p>
          <a:r>
            <a:rPr lang="en-US" dirty="0"/>
            <a:t>Moisture sensor (senses water content)</a:t>
          </a:r>
        </a:p>
      </dgm:t>
    </dgm:pt>
    <dgm:pt modelId="{3A8AAE3E-206D-40E9-8E46-2B0A2A4DF623}" type="parTrans" cxnId="{666532CB-C90C-4534-806E-C3FE7A2B27B9}">
      <dgm:prSet/>
      <dgm:spPr/>
      <dgm:t>
        <a:bodyPr/>
        <a:lstStyle/>
        <a:p>
          <a:endParaRPr lang="en-US"/>
        </a:p>
      </dgm:t>
    </dgm:pt>
    <dgm:pt modelId="{49505E22-7272-4D57-9B6F-AFDFBBF39323}" type="sibTrans" cxnId="{666532CB-C90C-4534-806E-C3FE7A2B27B9}">
      <dgm:prSet/>
      <dgm:spPr/>
      <dgm:t>
        <a:bodyPr/>
        <a:lstStyle/>
        <a:p>
          <a:endParaRPr lang="en-US"/>
        </a:p>
      </dgm:t>
    </dgm:pt>
    <dgm:pt modelId="{470B6662-7195-4058-BAA1-CEDA6D2CDA7E}">
      <dgm:prSet phldrT="[Text]"/>
      <dgm:spPr/>
      <dgm:t>
        <a:bodyPr/>
        <a:lstStyle/>
        <a:p>
          <a:r>
            <a:rPr lang="en-US" dirty="0"/>
            <a:t>Gas sensor (senses any gases )</a:t>
          </a:r>
        </a:p>
      </dgm:t>
    </dgm:pt>
    <dgm:pt modelId="{3330644F-1CB3-4280-8B2C-EB584341E171}" type="parTrans" cxnId="{851D032E-B7A1-4E37-919A-BB07EEF77774}">
      <dgm:prSet/>
      <dgm:spPr/>
      <dgm:t>
        <a:bodyPr/>
        <a:lstStyle/>
        <a:p>
          <a:endParaRPr lang="en-US"/>
        </a:p>
      </dgm:t>
    </dgm:pt>
    <dgm:pt modelId="{C01E7975-C9A1-44D7-B448-0732B3E89BFB}" type="sibTrans" cxnId="{851D032E-B7A1-4E37-919A-BB07EEF77774}">
      <dgm:prSet/>
      <dgm:spPr/>
      <dgm:t>
        <a:bodyPr/>
        <a:lstStyle/>
        <a:p>
          <a:endParaRPr lang="en-US"/>
        </a:p>
      </dgm:t>
    </dgm:pt>
    <dgm:pt modelId="{CD2B2F2F-1500-4E9B-9459-DFAA80811C56}">
      <dgm:prSet phldrT="[Text]"/>
      <dgm:spPr/>
      <dgm:t>
        <a:bodyPr/>
        <a:lstStyle/>
        <a:p>
          <a:r>
            <a:rPr lang="en-US" dirty="0"/>
            <a:t>Undetected waste </a:t>
          </a:r>
        </a:p>
      </dgm:t>
    </dgm:pt>
    <dgm:pt modelId="{5EB5884D-FF22-48AA-B8BB-798AA38658CF}" type="parTrans" cxnId="{3CBCD13F-B213-47FB-9A2E-755524688DB0}">
      <dgm:prSet/>
      <dgm:spPr/>
      <dgm:t>
        <a:bodyPr/>
        <a:lstStyle/>
        <a:p>
          <a:endParaRPr lang="en-US"/>
        </a:p>
      </dgm:t>
    </dgm:pt>
    <dgm:pt modelId="{9B03993D-381D-4604-B703-A196526B2D34}" type="sibTrans" cxnId="{3CBCD13F-B213-47FB-9A2E-755524688DB0}">
      <dgm:prSet/>
      <dgm:spPr/>
      <dgm:t>
        <a:bodyPr/>
        <a:lstStyle/>
        <a:p>
          <a:endParaRPr lang="en-US"/>
        </a:p>
      </dgm:t>
    </dgm:pt>
    <dgm:pt modelId="{120AE390-85A7-4CEE-96BC-3055245745A5}">
      <dgm:prSet phldrT="[Text]" custT="1"/>
      <dgm:spPr/>
      <dgm:t>
        <a:bodyPr/>
        <a:lstStyle/>
        <a:p>
          <a:r>
            <a:rPr lang="en-US" sz="2000" dirty="0"/>
            <a:t>Servo motor </a:t>
          </a:r>
          <a:r>
            <a:rPr lang="en-US" sz="1400" dirty="0"/>
            <a:t>(rotates the top lid and bottom of the bin)</a:t>
          </a:r>
        </a:p>
      </dgm:t>
    </dgm:pt>
    <dgm:pt modelId="{A6DC345B-89EE-4049-9E46-98FED9194432}" type="parTrans" cxnId="{031FB0F3-7BDC-40BA-A0AB-150FC22259DD}">
      <dgm:prSet/>
      <dgm:spPr/>
      <dgm:t>
        <a:bodyPr/>
        <a:lstStyle/>
        <a:p>
          <a:endParaRPr lang="en-US"/>
        </a:p>
      </dgm:t>
    </dgm:pt>
    <dgm:pt modelId="{2554E593-96BB-4CF3-AA77-FBDC79C8D2A4}" type="sibTrans" cxnId="{031FB0F3-7BDC-40BA-A0AB-150FC22259DD}">
      <dgm:prSet/>
      <dgm:spPr/>
      <dgm:t>
        <a:bodyPr/>
        <a:lstStyle/>
        <a:p>
          <a:endParaRPr lang="en-US"/>
        </a:p>
      </dgm:t>
    </dgm:pt>
    <dgm:pt modelId="{4245F7FC-3C97-42BF-9CF4-E095DC136696}">
      <dgm:prSet phldrT="[Text]" custT="1"/>
      <dgm:spPr/>
      <dgm:t>
        <a:bodyPr/>
        <a:lstStyle/>
        <a:p>
          <a:r>
            <a:rPr lang="en-US" sz="1900" dirty="0"/>
            <a:t>Ultrasonic sensor </a:t>
          </a:r>
          <a:r>
            <a:rPr lang="en-US" sz="1400" dirty="0"/>
            <a:t>(senses how far hand is from bin and other details)</a:t>
          </a:r>
        </a:p>
      </dgm:t>
    </dgm:pt>
    <dgm:pt modelId="{FF127D71-DB33-4D7A-8565-8FDA3076AA2F}" type="parTrans" cxnId="{2D0B553C-60D3-4B2B-ABCB-8E445498ECDC}">
      <dgm:prSet/>
      <dgm:spPr/>
      <dgm:t>
        <a:bodyPr/>
        <a:lstStyle/>
        <a:p>
          <a:endParaRPr lang="en-US"/>
        </a:p>
      </dgm:t>
    </dgm:pt>
    <dgm:pt modelId="{77E98167-CDD9-4C02-A25A-7B3FB6D7D8F2}" type="sibTrans" cxnId="{2D0B553C-60D3-4B2B-ABCB-8E445498ECDC}">
      <dgm:prSet/>
      <dgm:spPr/>
      <dgm:t>
        <a:bodyPr/>
        <a:lstStyle/>
        <a:p>
          <a:endParaRPr lang="en-US"/>
        </a:p>
      </dgm:t>
    </dgm:pt>
    <dgm:pt modelId="{05FB2AB7-CDD4-4018-A2F7-2FC67E05F495}">
      <dgm:prSet phldrT="[Text]"/>
      <dgm:spPr/>
      <dgm:t>
        <a:bodyPr/>
        <a:lstStyle/>
        <a:p>
          <a:r>
            <a:rPr lang="en-US" dirty="0" err="1"/>
            <a:t>NodeMCU</a:t>
          </a:r>
          <a:r>
            <a:rPr lang="en-US" dirty="0"/>
            <a:t> (checks about bin vacancy)</a:t>
          </a:r>
        </a:p>
      </dgm:t>
    </dgm:pt>
    <dgm:pt modelId="{E0FFE2E4-2933-4A29-B04B-612CCDDC03E2}" type="parTrans" cxnId="{7363B3CE-2F06-4D77-A2EC-B3F1C5B5F48A}">
      <dgm:prSet/>
      <dgm:spPr/>
      <dgm:t>
        <a:bodyPr/>
        <a:lstStyle/>
        <a:p>
          <a:endParaRPr lang="en-US"/>
        </a:p>
      </dgm:t>
    </dgm:pt>
    <dgm:pt modelId="{B9A2F038-DDDB-4F2C-8B50-9E2567A74A57}" type="sibTrans" cxnId="{7363B3CE-2F06-4D77-A2EC-B3F1C5B5F48A}">
      <dgm:prSet/>
      <dgm:spPr/>
      <dgm:t>
        <a:bodyPr/>
        <a:lstStyle/>
        <a:p>
          <a:endParaRPr lang="en-US"/>
        </a:p>
      </dgm:t>
    </dgm:pt>
    <dgm:pt modelId="{B1DDF9F4-B42F-4400-A093-2EC62A55CDEE}" type="pres">
      <dgm:prSet presAssocID="{016EB56B-AA93-415D-959F-D85E00866D40}" presName="diagram" presStyleCnt="0">
        <dgm:presLayoutVars>
          <dgm:chPref val="1"/>
          <dgm:dir/>
          <dgm:animOne val="branch"/>
          <dgm:animLvl val="lvl"/>
          <dgm:resizeHandles val="exact"/>
        </dgm:presLayoutVars>
      </dgm:prSet>
      <dgm:spPr/>
    </dgm:pt>
    <dgm:pt modelId="{30560EF9-1D75-484A-A154-0EC735441DA3}" type="pres">
      <dgm:prSet presAssocID="{4245F7FC-3C97-42BF-9CF4-E095DC136696}" presName="root1" presStyleCnt="0"/>
      <dgm:spPr/>
    </dgm:pt>
    <dgm:pt modelId="{FC3A5588-8B13-446A-ACB5-B6189E610147}" type="pres">
      <dgm:prSet presAssocID="{4245F7FC-3C97-42BF-9CF4-E095DC136696}" presName="LevelOneTextNode" presStyleLbl="node0" presStyleIdx="0" presStyleCnt="3" custLinFactNeighborX="3836" custLinFactNeighborY="-54210">
        <dgm:presLayoutVars>
          <dgm:chPref val="3"/>
        </dgm:presLayoutVars>
      </dgm:prSet>
      <dgm:spPr/>
    </dgm:pt>
    <dgm:pt modelId="{2536BC10-F082-4D8F-8C2D-C64C3784B32E}" type="pres">
      <dgm:prSet presAssocID="{4245F7FC-3C97-42BF-9CF4-E095DC136696}" presName="level2hierChild" presStyleCnt="0"/>
      <dgm:spPr/>
    </dgm:pt>
    <dgm:pt modelId="{F89F280E-A80E-4A8F-B99E-3571B23A312C}" type="pres">
      <dgm:prSet presAssocID="{120AE390-85A7-4CEE-96BC-3055245745A5}" presName="root1" presStyleCnt="0"/>
      <dgm:spPr/>
    </dgm:pt>
    <dgm:pt modelId="{227612DD-8DC5-4FDB-9F49-459589C3A099}" type="pres">
      <dgm:prSet presAssocID="{120AE390-85A7-4CEE-96BC-3055245745A5}" presName="LevelOneTextNode" presStyleLbl="node0" presStyleIdx="1" presStyleCnt="3">
        <dgm:presLayoutVars>
          <dgm:chPref val="3"/>
        </dgm:presLayoutVars>
      </dgm:prSet>
      <dgm:spPr/>
    </dgm:pt>
    <dgm:pt modelId="{F3C7C017-7256-4FCF-A15C-ADEAE15F615A}" type="pres">
      <dgm:prSet presAssocID="{120AE390-85A7-4CEE-96BC-3055245745A5}" presName="level2hierChild" presStyleCnt="0"/>
      <dgm:spPr/>
    </dgm:pt>
    <dgm:pt modelId="{9439CB02-95C8-4AFA-B4C8-2443571E29B9}" type="pres">
      <dgm:prSet presAssocID="{FB754105-3CDA-451B-90D3-F27850B5C35A}" presName="conn2-1" presStyleLbl="parChTrans1D2" presStyleIdx="0" presStyleCnt="1"/>
      <dgm:spPr/>
    </dgm:pt>
    <dgm:pt modelId="{58D5B370-DFED-4B6E-BF10-7EFA14D239ED}" type="pres">
      <dgm:prSet presAssocID="{FB754105-3CDA-451B-90D3-F27850B5C35A}" presName="connTx" presStyleLbl="parChTrans1D2" presStyleIdx="0" presStyleCnt="1"/>
      <dgm:spPr/>
    </dgm:pt>
    <dgm:pt modelId="{9C6D1ADB-EA81-49BE-B46B-97888BD6EA59}" type="pres">
      <dgm:prSet presAssocID="{3CC9E09C-C2E5-4EC5-A838-EA2E8D0E9577}" presName="root2" presStyleCnt="0"/>
      <dgm:spPr/>
    </dgm:pt>
    <dgm:pt modelId="{2D9AB205-13E9-4433-A872-B8744D3F0A4B}" type="pres">
      <dgm:prSet presAssocID="{3CC9E09C-C2E5-4EC5-A838-EA2E8D0E9577}" presName="LevelTwoTextNode" presStyleLbl="node2" presStyleIdx="0" presStyleCnt="1">
        <dgm:presLayoutVars>
          <dgm:chPref val="3"/>
        </dgm:presLayoutVars>
      </dgm:prSet>
      <dgm:spPr/>
    </dgm:pt>
    <dgm:pt modelId="{36596489-43CB-401D-9989-795BFDE4DEFF}" type="pres">
      <dgm:prSet presAssocID="{3CC9E09C-C2E5-4EC5-A838-EA2E8D0E9577}" presName="level3hierChild" presStyleCnt="0"/>
      <dgm:spPr/>
    </dgm:pt>
    <dgm:pt modelId="{EC2F1C58-70DD-4E2F-BC8F-D9ABE916F6C4}" type="pres">
      <dgm:prSet presAssocID="{3A8AAE3E-206D-40E9-8E46-2B0A2A4DF623}" presName="conn2-1" presStyleLbl="parChTrans1D3" presStyleIdx="0" presStyleCnt="3"/>
      <dgm:spPr/>
    </dgm:pt>
    <dgm:pt modelId="{46F259E8-03BC-4DD4-83E6-08710A5FCB14}" type="pres">
      <dgm:prSet presAssocID="{3A8AAE3E-206D-40E9-8E46-2B0A2A4DF623}" presName="connTx" presStyleLbl="parChTrans1D3" presStyleIdx="0" presStyleCnt="3"/>
      <dgm:spPr/>
    </dgm:pt>
    <dgm:pt modelId="{1327C4ED-7611-4A52-A94D-F4EF3FD4453C}" type="pres">
      <dgm:prSet presAssocID="{F049F4C3-2E0C-4CA2-A8F3-FF3917A69328}" presName="root2" presStyleCnt="0"/>
      <dgm:spPr/>
    </dgm:pt>
    <dgm:pt modelId="{3CC885F6-E282-4398-96E1-0B74E239983B}" type="pres">
      <dgm:prSet presAssocID="{F049F4C3-2E0C-4CA2-A8F3-FF3917A69328}" presName="LevelTwoTextNode" presStyleLbl="node3" presStyleIdx="0" presStyleCnt="3">
        <dgm:presLayoutVars>
          <dgm:chPref val="3"/>
        </dgm:presLayoutVars>
      </dgm:prSet>
      <dgm:spPr/>
    </dgm:pt>
    <dgm:pt modelId="{297986EA-AB51-4CB6-AA32-A78E58013B38}" type="pres">
      <dgm:prSet presAssocID="{F049F4C3-2E0C-4CA2-A8F3-FF3917A69328}" presName="level3hierChild" presStyleCnt="0"/>
      <dgm:spPr/>
    </dgm:pt>
    <dgm:pt modelId="{F1CE4D69-84D7-4D2C-A6B2-B566331EACDA}" type="pres">
      <dgm:prSet presAssocID="{5EB5884D-FF22-48AA-B8BB-798AA38658CF}" presName="conn2-1" presStyleLbl="parChTrans1D3" presStyleIdx="1" presStyleCnt="3"/>
      <dgm:spPr/>
    </dgm:pt>
    <dgm:pt modelId="{0222C2C5-A252-4E07-A10C-E92AC165DE51}" type="pres">
      <dgm:prSet presAssocID="{5EB5884D-FF22-48AA-B8BB-798AA38658CF}" presName="connTx" presStyleLbl="parChTrans1D3" presStyleIdx="1" presStyleCnt="3"/>
      <dgm:spPr/>
    </dgm:pt>
    <dgm:pt modelId="{772BE491-ACD5-40F0-8CAE-0756F784D029}" type="pres">
      <dgm:prSet presAssocID="{CD2B2F2F-1500-4E9B-9459-DFAA80811C56}" presName="root2" presStyleCnt="0"/>
      <dgm:spPr/>
    </dgm:pt>
    <dgm:pt modelId="{16ED28F3-20BB-4422-990D-0E5E60CAEA0F}" type="pres">
      <dgm:prSet presAssocID="{CD2B2F2F-1500-4E9B-9459-DFAA80811C56}" presName="LevelTwoTextNode" presStyleLbl="node3" presStyleIdx="1" presStyleCnt="3">
        <dgm:presLayoutVars>
          <dgm:chPref val="3"/>
        </dgm:presLayoutVars>
      </dgm:prSet>
      <dgm:spPr/>
    </dgm:pt>
    <dgm:pt modelId="{4C305A3A-43F9-442E-A908-F63273E92FBC}" type="pres">
      <dgm:prSet presAssocID="{CD2B2F2F-1500-4E9B-9459-DFAA80811C56}" presName="level3hierChild" presStyleCnt="0"/>
      <dgm:spPr/>
    </dgm:pt>
    <dgm:pt modelId="{4B696FBE-7286-4007-B6FB-06925B4C8A31}" type="pres">
      <dgm:prSet presAssocID="{3330644F-1CB3-4280-8B2C-EB584341E171}" presName="conn2-1" presStyleLbl="parChTrans1D3" presStyleIdx="2" presStyleCnt="3"/>
      <dgm:spPr/>
    </dgm:pt>
    <dgm:pt modelId="{0AE6D1ED-9E81-4BCB-87CC-C0DDDE27AB3A}" type="pres">
      <dgm:prSet presAssocID="{3330644F-1CB3-4280-8B2C-EB584341E171}" presName="connTx" presStyleLbl="parChTrans1D3" presStyleIdx="2" presStyleCnt="3"/>
      <dgm:spPr/>
    </dgm:pt>
    <dgm:pt modelId="{EC1767CC-F340-42EF-A0B9-5FD5BFC6FAD2}" type="pres">
      <dgm:prSet presAssocID="{470B6662-7195-4058-BAA1-CEDA6D2CDA7E}" presName="root2" presStyleCnt="0"/>
      <dgm:spPr/>
    </dgm:pt>
    <dgm:pt modelId="{EDE72D4D-497F-437C-8064-507A690CC4C4}" type="pres">
      <dgm:prSet presAssocID="{470B6662-7195-4058-BAA1-CEDA6D2CDA7E}" presName="LevelTwoTextNode" presStyleLbl="node3" presStyleIdx="2" presStyleCnt="3" custLinFactNeighborX="-194" custLinFactNeighborY="-3033">
        <dgm:presLayoutVars>
          <dgm:chPref val="3"/>
        </dgm:presLayoutVars>
      </dgm:prSet>
      <dgm:spPr/>
    </dgm:pt>
    <dgm:pt modelId="{F79529E9-7D92-4E3F-B632-7054907006B2}" type="pres">
      <dgm:prSet presAssocID="{470B6662-7195-4058-BAA1-CEDA6D2CDA7E}" presName="level3hierChild" presStyleCnt="0"/>
      <dgm:spPr/>
    </dgm:pt>
    <dgm:pt modelId="{380F5D6C-C843-4022-AB99-886D8B191D34}" type="pres">
      <dgm:prSet presAssocID="{05FB2AB7-CDD4-4018-A2F7-2FC67E05F495}" presName="root1" presStyleCnt="0"/>
      <dgm:spPr/>
    </dgm:pt>
    <dgm:pt modelId="{637595E1-89CA-4251-B860-717201490354}" type="pres">
      <dgm:prSet presAssocID="{05FB2AB7-CDD4-4018-A2F7-2FC67E05F495}" presName="LevelOneTextNode" presStyleLbl="node0" presStyleIdx="2" presStyleCnt="3">
        <dgm:presLayoutVars>
          <dgm:chPref val="3"/>
        </dgm:presLayoutVars>
      </dgm:prSet>
      <dgm:spPr/>
    </dgm:pt>
    <dgm:pt modelId="{BA9C3BB9-2E65-4BB8-A617-B4B0D7CB1DAF}" type="pres">
      <dgm:prSet presAssocID="{05FB2AB7-CDD4-4018-A2F7-2FC67E05F495}" presName="level2hierChild" presStyleCnt="0"/>
      <dgm:spPr/>
    </dgm:pt>
  </dgm:ptLst>
  <dgm:cxnLst>
    <dgm:cxn modelId="{1FB2B405-8F32-46E5-875D-2FDA56B966F9}" type="presOf" srcId="{3CC9E09C-C2E5-4EC5-A838-EA2E8D0E9577}" destId="{2D9AB205-13E9-4433-A872-B8744D3F0A4B}" srcOrd="0" destOrd="0" presId="urn:microsoft.com/office/officeart/2005/8/layout/hierarchy2"/>
    <dgm:cxn modelId="{96A2600A-AC57-4E89-A0F1-D9385FC1F04E}" type="presOf" srcId="{5EB5884D-FF22-48AA-B8BB-798AA38658CF}" destId="{0222C2C5-A252-4E07-A10C-E92AC165DE51}" srcOrd="1" destOrd="0" presId="urn:microsoft.com/office/officeart/2005/8/layout/hierarchy2"/>
    <dgm:cxn modelId="{22800915-B98C-419E-9EDB-45423CC9B06D}" type="presOf" srcId="{3A8AAE3E-206D-40E9-8E46-2B0A2A4DF623}" destId="{46F259E8-03BC-4DD4-83E6-08710A5FCB14}" srcOrd="1" destOrd="0" presId="urn:microsoft.com/office/officeart/2005/8/layout/hierarchy2"/>
    <dgm:cxn modelId="{40048328-3FEC-4ACF-9234-81DEE3CBC95B}" type="presOf" srcId="{5EB5884D-FF22-48AA-B8BB-798AA38658CF}" destId="{F1CE4D69-84D7-4D2C-A6B2-B566331EACDA}" srcOrd="0" destOrd="0" presId="urn:microsoft.com/office/officeart/2005/8/layout/hierarchy2"/>
    <dgm:cxn modelId="{851D032E-B7A1-4E37-919A-BB07EEF77774}" srcId="{3CC9E09C-C2E5-4EC5-A838-EA2E8D0E9577}" destId="{470B6662-7195-4058-BAA1-CEDA6D2CDA7E}" srcOrd="2" destOrd="0" parTransId="{3330644F-1CB3-4280-8B2C-EB584341E171}" sibTransId="{C01E7975-C9A1-44D7-B448-0732B3E89BFB}"/>
    <dgm:cxn modelId="{E2586932-37DC-4803-ADBA-5112D2B70A41}" srcId="{120AE390-85A7-4CEE-96BC-3055245745A5}" destId="{3CC9E09C-C2E5-4EC5-A838-EA2E8D0E9577}" srcOrd="0" destOrd="0" parTransId="{FB754105-3CDA-451B-90D3-F27850B5C35A}" sibTransId="{B68E9BD1-80A7-4E48-951A-B7FDBECC0627}"/>
    <dgm:cxn modelId="{7D9F973B-4CDD-4075-82B6-39E76C9796A5}" type="presOf" srcId="{F049F4C3-2E0C-4CA2-A8F3-FF3917A69328}" destId="{3CC885F6-E282-4398-96E1-0B74E239983B}" srcOrd="0" destOrd="0" presId="urn:microsoft.com/office/officeart/2005/8/layout/hierarchy2"/>
    <dgm:cxn modelId="{2D0B553C-60D3-4B2B-ABCB-8E445498ECDC}" srcId="{016EB56B-AA93-415D-959F-D85E00866D40}" destId="{4245F7FC-3C97-42BF-9CF4-E095DC136696}" srcOrd="0" destOrd="0" parTransId="{FF127D71-DB33-4D7A-8565-8FDA3076AA2F}" sibTransId="{77E98167-CDD9-4C02-A25A-7B3FB6D7D8F2}"/>
    <dgm:cxn modelId="{D3B0363D-9AC7-4CE8-A391-EF236C889DA9}" type="presOf" srcId="{016EB56B-AA93-415D-959F-D85E00866D40}" destId="{B1DDF9F4-B42F-4400-A093-2EC62A55CDEE}" srcOrd="0" destOrd="0" presId="urn:microsoft.com/office/officeart/2005/8/layout/hierarchy2"/>
    <dgm:cxn modelId="{3CBCD13F-B213-47FB-9A2E-755524688DB0}" srcId="{3CC9E09C-C2E5-4EC5-A838-EA2E8D0E9577}" destId="{CD2B2F2F-1500-4E9B-9459-DFAA80811C56}" srcOrd="1" destOrd="0" parTransId="{5EB5884D-FF22-48AA-B8BB-798AA38658CF}" sibTransId="{9B03993D-381D-4604-B703-A196526B2D34}"/>
    <dgm:cxn modelId="{EDC98255-5D7D-4A9A-A2AA-256CAE3F1941}" type="presOf" srcId="{3330644F-1CB3-4280-8B2C-EB584341E171}" destId="{0AE6D1ED-9E81-4BCB-87CC-C0DDDE27AB3A}" srcOrd="1" destOrd="0" presId="urn:microsoft.com/office/officeart/2005/8/layout/hierarchy2"/>
    <dgm:cxn modelId="{63BEDA9E-858B-4218-B512-DF5349B4C5D8}" type="presOf" srcId="{3A8AAE3E-206D-40E9-8E46-2B0A2A4DF623}" destId="{EC2F1C58-70DD-4E2F-BC8F-D9ABE916F6C4}" srcOrd="0" destOrd="0" presId="urn:microsoft.com/office/officeart/2005/8/layout/hierarchy2"/>
    <dgm:cxn modelId="{307E8AB3-2FE9-4E1D-9CEE-EA4D17645D21}" type="presOf" srcId="{470B6662-7195-4058-BAA1-CEDA6D2CDA7E}" destId="{EDE72D4D-497F-437C-8064-507A690CC4C4}" srcOrd="0" destOrd="0" presId="urn:microsoft.com/office/officeart/2005/8/layout/hierarchy2"/>
    <dgm:cxn modelId="{C36873BF-D96B-4B4F-9517-FCE2248C70E9}" type="presOf" srcId="{FB754105-3CDA-451B-90D3-F27850B5C35A}" destId="{58D5B370-DFED-4B6E-BF10-7EFA14D239ED}" srcOrd="1" destOrd="0" presId="urn:microsoft.com/office/officeart/2005/8/layout/hierarchy2"/>
    <dgm:cxn modelId="{FCA563C1-DF6D-4EC9-9992-115AD99BB1DE}" type="presOf" srcId="{05FB2AB7-CDD4-4018-A2F7-2FC67E05F495}" destId="{637595E1-89CA-4251-B860-717201490354}" srcOrd="0" destOrd="0" presId="urn:microsoft.com/office/officeart/2005/8/layout/hierarchy2"/>
    <dgm:cxn modelId="{666532CB-C90C-4534-806E-C3FE7A2B27B9}" srcId="{3CC9E09C-C2E5-4EC5-A838-EA2E8D0E9577}" destId="{F049F4C3-2E0C-4CA2-A8F3-FF3917A69328}" srcOrd="0" destOrd="0" parTransId="{3A8AAE3E-206D-40E9-8E46-2B0A2A4DF623}" sibTransId="{49505E22-7272-4D57-9B6F-AFDFBBF39323}"/>
    <dgm:cxn modelId="{7363B3CE-2F06-4D77-A2EC-B3F1C5B5F48A}" srcId="{016EB56B-AA93-415D-959F-D85E00866D40}" destId="{05FB2AB7-CDD4-4018-A2F7-2FC67E05F495}" srcOrd="2" destOrd="0" parTransId="{E0FFE2E4-2933-4A29-B04B-612CCDDC03E2}" sibTransId="{B9A2F038-DDDB-4F2C-8B50-9E2567A74A57}"/>
    <dgm:cxn modelId="{B00C8DD3-EF7F-47D8-90BF-4B2A5F04A234}" type="presOf" srcId="{4245F7FC-3C97-42BF-9CF4-E095DC136696}" destId="{FC3A5588-8B13-446A-ACB5-B6189E610147}" srcOrd="0" destOrd="0" presId="urn:microsoft.com/office/officeart/2005/8/layout/hierarchy2"/>
    <dgm:cxn modelId="{1D36E9D7-99E8-4C34-84E2-D06FD216BC40}" type="presOf" srcId="{120AE390-85A7-4CEE-96BC-3055245745A5}" destId="{227612DD-8DC5-4FDB-9F49-459589C3A099}" srcOrd="0" destOrd="0" presId="urn:microsoft.com/office/officeart/2005/8/layout/hierarchy2"/>
    <dgm:cxn modelId="{8A6229EC-BB2F-4C1B-990E-9ECB3A4266A3}" type="presOf" srcId="{CD2B2F2F-1500-4E9B-9459-DFAA80811C56}" destId="{16ED28F3-20BB-4422-990D-0E5E60CAEA0F}" srcOrd="0" destOrd="0" presId="urn:microsoft.com/office/officeart/2005/8/layout/hierarchy2"/>
    <dgm:cxn modelId="{DB39C3F1-BBFB-4252-BD06-B2C469381AE6}" type="presOf" srcId="{FB754105-3CDA-451B-90D3-F27850B5C35A}" destId="{9439CB02-95C8-4AFA-B4C8-2443571E29B9}" srcOrd="0" destOrd="0" presId="urn:microsoft.com/office/officeart/2005/8/layout/hierarchy2"/>
    <dgm:cxn modelId="{031FB0F3-7BDC-40BA-A0AB-150FC22259DD}" srcId="{016EB56B-AA93-415D-959F-D85E00866D40}" destId="{120AE390-85A7-4CEE-96BC-3055245745A5}" srcOrd="1" destOrd="0" parTransId="{A6DC345B-89EE-4049-9E46-98FED9194432}" sibTransId="{2554E593-96BB-4CF3-AA77-FBDC79C8D2A4}"/>
    <dgm:cxn modelId="{FDAAAFFB-76D9-4E3E-9217-D655CF45AB14}" type="presOf" srcId="{3330644F-1CB3-4280-8B2C-EB584341E171}" destId="{4B696FBE-7286-4007-B6FB-06925B4C8A31}" srcOrd="0" destOrd="0" presId="urn:microsoft.com/office/officeart/2005/8/layout/hierarchy2"/>
    <dgm:cxn modelId="{214FBBF3-21A8-4261-BB16-AF512FDE6565}" type="presParOf" srcId="{B1DDF9F4-B42F-4400-A093-2EC62A55CDEE}" destId="{30560EF9-1D75-484A-A154-0EC735441DA3}" srcOrd="0" destOrd="0" presId="urn:microsoft.com/office/officeart/2005/8/layout/hierarchy2"/>
    <dgm:cxn modelId="{806276B8-723C-4503-9328-3CC9CE5E6104}" type="presParOf" srcId="{30560EF9-1D75-484A-A154-0EC735441DA3}" destId="{FC3A5588-8B13-446A-ACB5-B6189E610147}" srcOrd="0" destOrd="0" presId="urn:microsoft.com/office/officeart/2005/8/layout/hierarchy2"/>
    <dgm:cxn modelId="{0F517C4F-F57A-4D30-9D5B-149A84A39334}" type="presParOf" srcId="{30560EF9-1D75-484A-A154-0EC735441DA3}" destId="{2536BC10-F082-4D8F-8C2D-C64C3784B32E}" srcOrd="1" destOrd="0" presId="urn:microsoft.com/office/officeart/2005/8/layout/hierarchy2"/>
    <dgm:cxn modelId="{A6B47546-D1F3-4D08-9DDB-E61CDF40A1AD}" type="presParOf" srcId="{B1DDF9F4-B42F-4400-A093-2EC62A55CDEE}" destId="{F89F280E-A80E-4A8F-B99E-3571B23A312C}" srcOrd="1" destOrd="0" presId="urn:microsoft.com/office/officeart/2005/8/layout/hierarchy2"/>
    <dgm:cxn modelId="{795AEBF5-F566-487C-A623-7F7AA3B8AB30}" type="presParOf" srcId="{F89F280E-A80E-4A8F-B99E-3571B23A312C}" destId="{227612DD-8DC5-4FDB-9F49-459589C3A099}" srcOrd="0" destOrd="0" presId="urn:microsoft.com/office/officeart/2005/8/layout/hierarchy2"/>
    <dgm:cxn modelId="{DBF680F5-7DAB-40E1-BF05-A6D899293642}" type="presParOf" srcId="{F89F280E-A80E-4A8F-B99E-3571B23A312C}" destId="{F3C7C017-7256-4FCF-A15C-ADEAE15F615A}" srcOrd="1" destOrd="0" presId="urn:microsoft.com/office/officeart/2005/8/layout/hierarchy2"/>
    <dgm:cxn modelId="{1B5802D8-0BCC-41D0-9F75-FCC674ADA144}" type="presParOf" srcId="{F3C7C017-7256-4FCF-A15C-ADEAE15F615A}" destId="{9439CB02-95C8-4AFA-B4C8-2443571E29B9}" srcOrd="0" destOrd="0" presId="urn:microsoft.com/office/officeart/2005/8/layout/hierarchy2"/>
    <dgm:cxn modelId="{BBC4A0F0-7AAF-45DC-BA56-EB9E4E0FC2AA}" type="presParOf" srcId="{9439CB02-95C8-4AFA-B4C8-2443571E29B9}" destId="{58D5B370-DFED-4B6E-BF10-7EFA14D239ED}" srcOrd="0" destOrd="0" presId="urn:microsoft.com/office/officeart/2005/8/layout/hierarchy2"/>
    <dgm:cxn modelId="{4E503A21-AA5D-49B3-A13C-ED1560D97723}" type="presParOf" srcId="{F3C7C017-7256-4FCF-A15C-ADEAE15F615A}" destId="{9C6D1ADB-EA81-49BE-B46B-97888BD6EA59}" srcOrd="1" destOrd="0" presId="urn:microsoft.com/office/officeart/2005/8/layout/hierarchy2"/>
    <dgm:cxn modelId="{E3FC0F7F-E26D-4DE4-9487-26DD60FBC002}" type="presParOf" srcId="{9C6D1ADB-EA81-49BE-B46B-97888BD6EA59}" destId="{2D9AB205-13E9-4433-A872-B8744D3F0A4B}" srcOrd="0" destOrd="0" presId="urn:microsoft.com/office/officeart/2005/8/layout/hierarchy2"/>
    <dgm:cxn modelId="{95E82588-8F79-46E4-8F55-E4684E1FA563}" type="presParOf" srcId="{9C6D1ADB-EA81-49BE-B46B-97888BD6EA59}" destId="{36596489-43CB-401D-9989-795BFDE4DEFF}" srcOrd="1" destOrd="0" presId="urn:microsoft.com/office/officeart/2005/8/layout/hierarchy2"/>
    <dgm:cxn modelId="{295646B0-6471-44C2-8045-D2204651AAD7}" type="presParOf" srcId="{36596489-43CB-401D-9989-795BFDE4DEFF}" destId="{EC2F1C58-70DD-4E2F-BC8F-D9ABE916F6C4}" srcOrd="0" destOrd="0" presId="urn:microsoft.com/office/officeart/2005/8/layout/hierarchy2"/>
    <dgm:cxn modelId="{AE52780E-38C3-4D00-B7F4-62FC420F7524}" type="presParOf" srcId="{EC2F1C58-70DD-4E2F-BC8F-D9ABE916F6C4}" destId="{46F259E8-03BC-4DD4-83E6-08710A5FCB14}" srcOrd="0" destOrd="0" presId="urn:microsoft.com/office/officeart/2005/8/layout/hierarchy2"/>
    <dgm:cxn modelId="{ED0731C8-5788-4454-85D7-DE85D35B3D5D}" type="presParOf" srcId="{36596489-43CB-401D-9989-795BFDE4DEFF}" destId="{1327C4ED-7611-4A52-A94D-F4EF3FD4453C}" srcOrd="1" destOrd="0" presId="urn:microsoft.com/office/officeart/2005/8/layout/hierarchy2"/>
    <dgm:cxn modelId="{E2102D11-4277-4E55-867A-7017AD2F9778}" type="presParOf" srcId="{1327C4ED-7611-4A52-A94D-F4EF3FD4453C}" destId="{3CC885F6-E282-4398-96E1-0B74E239983B}" srcOrd="0" destOrd="0" presId="urn:microsoft.com/office/officeart/2005/8/layout/hierarchy2"/>
    <dgm:cxn modelId="{9E23624B-FCFC-4812-8314-AE2776380BFC}" type="presParOf" srcId="{1327C4ED-7611-4A52-A94D-F4EF3FD4453C}" destId="{297986EA-AB51-4CB6-AA32-A78E58013B38}" srcOrd="1" destOrd="0" presId="urn:microsoft.com/office/officeart/2005/8/layout/hierarchy2"/>
    <dgm:cxn modelId="{AD414569-321F-48D2-A396-1EABEA66D19C}" type="presParOf" srcId="{36596489-43CB-401D-9989-795BFDE4DEFF}" destId="{F1CE4D69-84D7-4D2C-A6B2-B566331EACDA}" srcOrd="2" destOrd="0" presId="urn:microsoft.com/office/officeart/2005/8/layout/hierarchy2"/>
    <dgm:cxn modelId="{4DDBB89B-0127-4DF5-9D8A-928AF509C018}" type="presParOf" srcId="{F1CE4D69-84D7-4D2C-A6B2-B566331EACDA}" destId="{0222C2C5-A252-4E07-A10C-E92AC165DE51}" srcOrd="0" destOrd="0" presId="urn:microsoft.com/office/officeart/2005/8/layout/hierarchy2"/>
    <dgm:cxn modelId="{0D74C375-4CF4-4CC7-818C-79EE31312EC3}" type="presParOf" srcId="{36596489-43CB-401D-9989-795BFDE4DEFF}" destId="{772BE491-ACD5-40F0-8CAE-0756F784D029}" srcOrd="3" destOrd="0" presId="urn:microsoft.com/office/officeart/2005/8/layout/hierarchy2"/>
    <dgm:cxn modelId="{2BDD766B-1426-450C-9705-07E66BFF2604}" type="presParOf" srcId="{772BE491-ACD5-40F0-8CAE-0756F784D029}" destId="{16ED28F3-20BB-4422-990D-0E5E60CAEA0F}" srcOrd="0" destOrd="0" presId="urn:microsoft.com/office/officeart/2005/8/layout/hierarchy2"/>
    <dgm:cxn modelId="{14AB2127-A090-4470-ABA9-11F793FA3149}" type="presParOf" srcId="{772BE491-ACD5-40F0-8CAE-0756F784D029}" destId="{4C305A3A-43F9-442E-A908-F63273E92FBC}" srcOrd="1" destOrd="0" presId="urn:microsoft.com/office/officeart/2005/8/layout/hierarchy2"/>
    <dgm:cxn modelId="{43EE5A35-AA49-4FCC-A473-1FA53E244B96}" type="presParOf" srcId="{36596489-43CB-401D-9989-795BFDE4DEFF}" destId="{4B696FBE-7286-4007-B6FB-06925B4C8A31}" srcOrd="4" destOrd="0" presId="urn:microsoft.com/office/officeart/2005/8/layout/hierarchy2"/>
    <dgm:cxn modelId="{E3711DD5-25E3-4C1E-B912-7FDBCD6C4C3C}" type="presParOf" srcId="{4B696FBE-7286-4007-B6FB-06925B4C8A31}" destId="{0AE6D1ED-9E81-4BCB-87CC-C0DDDE27AB3A}" srcOrd="0" destOrd="0" presId="urn:microsoft.com/office/officeart/2005/8/layout/hierarchy2"/>
    <dgm:cxn modelId="{A02DEA87-DDC1-4859-B443-FEACAE18C556}" type="presParOf" srcId="{36596489-43CB-401D-9989-795BFDE4DEFF}" destId="{EC1767CC-F340-42EF-A0B9-5FD5BFC6FAD2}" srcOrd="5" destOrd="0" presId="urn:microsoft.com/office/officeart/2005/8/layout/hierarchy2"/>
    <dgm:cxn modelId="{3CA0B421-A897-46A0-855A-32A9C9742E56}" type="presParOf" srcId="{EC1767CC-F340-42EF-A0B9-5FD5BFC6FAD2}" destId="{EDE72D4D-497F-437C-8064-507A690CC4C4}" srcOrd="0" destOrd="0" presId="urn:microsoft.com/office/officeart/2005/8/layout/hierarchy2"/>
    <dgm:cxn modelId="{7EA9A2C5-CB07-485A-BFB5-326D359C73F0}" type="presParOf" srcId="{EC1767CC-F340-42EF-A0B9-5FD5BFC6FAD2}" destId="{F79529E9-7D92-4E3F-B632-7054907006B2}" srcOrd="1" destOrd="0" presId="urn:microsoft.com/office/officeart/2005/8/layout/hierarchy2"/>
    <dgm:cxn modelId="{D0542A8C-5845-425A-AE71-33207572FF75}" type="presParOf" srcId="{B1DDF9F4-B42F-4400-A093-2EC62A55CDEE}" destId="{380F5D6C-C843-4022-AB99-886D8B191D34}" srcOrd="2" destOrd="0" presId="urn:microsoft.com/office/officeart/2005/8/layout/hierarchy2"/>
    <dgm:cxn modelId="{A9BEAEA5-E9A8-46A3-8B19-FF5CB59C3EF5}" type="presParOf" srcId="{380F5D6C-C843-4022-AB99-886D8B191D34}" destId="{637595E1-89CA-4251-B860-717201490354}" srcOrd="0" destOrd="0" presId="urn:microsoft.com/office/officeart/2005/8/layout/hierarchy2"/>
    <dgm:cxn modelId="{009E5841-B10F-45EA-A1AD-CC5442308180}" type="presParOf" srcId="{380F5D6C-C843-4022-AB99-886D8B191D34}" destId="{BA9C3BB9-2E65-4BB8-A617-B4B0D7CB1DAF}"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0A4427-03E2-4AE0-AC78-23D9851053F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6F8184E8-E76B-406F-B81E-34CF4C595222}">
      <dgm:prSet phldrT="[Text]"/>
      <dgm:spPr/>
      <dgm:t>
        <a:bodyPr/>
        <a:lstStyle/>
        <a:p>
          <a:r>
            <a:rPr lang="en-US" dirty="0"/>
            <a:t>USE ME BIN</a:t>
          </a:r>
        </a:p>
      </dgm:t>
    </dgm:pt>
    <dgm:pt modelId="{F847CFA2-F891-460C-8D3A-620E7EAA52CF}" type="parTrans" cxnId="{5EFAA3D5-6C86-49B9-B718-B184EE95F417}">
      <dgm:prSet/>
      <dgm:spPr/>
      <dgm:t>
        <a:bodyPr/>
        <a:lstStyle/>
        <a:p>
          <a:endParaRPr lang="en-US"/>
        </a:p>
      </dgm:t>
    </dgm:pt>
    <dgm:pt modelId="{486FC5E8-976B-4011-B8AD-91A8A9044AC4}" type="sibTrans" cxnId="{5EFAA3D5-6C86-49B9-B718-B184EE95F417}">
      <dgm:prSet/>
      <dgm:spPr/>
      <dgm:t>
        <a:bodyPr/>
        <a:lstStyle/>
        <a:p>
          <a:endParaRPr lang="en-US"/>
        </a:p>
      </dgm:t>
    </dgm:pt>
    <dgm:pt modelId="{D27BD8C9-9CA5-4C1F-ABF2-F9BB60BC1AAF}">
      <dgm:prSet phldrT="[Text]"/>
      <dgm:spPr/>
      <dgm:t>
        <a:bodyPr/>
        <a:lstStyle/>
        <a:p>
          <a:r>
            <a:rPr lang="en-US" dirty="0"/>
            <a:t>WET WASTE BIN</a:t>
          </a:r>
        </a:p>
      </dgm:t>
    </dgm:pt>
    <dgm:pt modelId="{314C16D0-75CA-4B0C-9C4C-BA2E7C6D3D6A}" type="parTrans" cxnId="{EAB0502F-785A-47BB-91DC-36D7F44FC83E}">
      <dgm:prSet/>
      <dgm:spPr/>
      <dgm:t>
        <a:bodyPr/>
        <a:lstStyle/>
        <a:p>
          <a:endParaRPr lang="en-US"/>
        </a:p>
      </dgm:t>
    </dgm:pt>
    <dgm:pt modelId="{B06E564E-0005-4E53-9AFD-62A88C55BB6E}" type="sibTrans" cxnId="{EAB0502F-785A-47BB-91DC-36D7F44FC83E}">
      <dgm:prSet/>
      <dgm:spPr/>
      <dgm:t>
        <a:bodyPr/>
        <a:lstStyle/>
        <a:p>
          <a:endParaRPr lang="en-US"/>
        </a:p>
      </dgm:t>
    </dgm:pt>
    <dgm:pt modelId="{08CFD0AA-C3CB-4A0E-B3DD-19F2BB04A9E2}">
      <dgm:prSet phldrT="[Text]"/>
      <dgm:spPr/>
      <dgm:t>
        <a:bodyPr/>
        <a:lstStyle/>
        <a:p>
          <a:r>
            <a:rPr lang="en-US" dirty="0"/>
            <a:t>GASEOUS WASTE BIN</a:t>
          </a:r>
        </a:p>
      </dgm:t>
    </dgm:pt>
    <dgm:pt modelId="{658081A8-B591-49C8-965A-30A0A97B79EA}" type="parTrans" cxnId="{1C1416A9-4209-4049-853E-DD75302B213D}">
      <dgm:prSet/>
      <dgm:spPr/>
    </dgm:pt>
    <dgm:pt modelId="{617FE895-6D92-4727-BC21-521FB76E94A9}" type="sibTrans" cxnId="{1C1416A9-4209-4049-853E-DD75302B213D}">
      <dgm:prSet/>
      <dgm:spPr/>
    </dgm:pt>
    <dgm:pt modelId="{3D14B90C-C4B6-484B-A7EB-F0E3457D9B74}">
      <dgm:prSet phldrT="[Text]"/>
      <dgm:spPr/>
      <dgm:t>
        <a:bodyPr/>
        <a:lstStyle/>
        <a:p>
          <a:r>
            <a:rPr lang="en-US" dirty="0"/>
            <a:t>UNSEGREGATED WASTE BIN</a:t>
          </a:r>
        </a:p>
      </dgm:t>
    </dgm:pt>
    <dgm:pt modelId="{9A4B2A41-FAB4-4D7E-B58B-9D55DC88BD21}" type="parTrans" cxnId="{A965FB79-19B8-4B6F-82C9-7D6551442E2E}">
      <dgm:prSet/>
      <dgm:spPr/>
    </dgm:pt>
    <dgm:pt modelId="{59EA020D-77D2-4F53-981B-957C49A299FA}" type="sibTrans" cxnId="{A965FB79-19B8-4B6F-82C9-7D6551442E2E}">
      <dgm:prSet/>
      <dgm:spPr/>
    </dgm:pt>
    <dgm:pt modelId="{09B30458-F26B-492B-94F6-D8E98FF84031}" type="pres">
      <dgm:prSet presAssocID="{600A4427-03E2-4AE0-AC78-23D9851053F5}" presName="hierChild1" presStyleCnt="0">
        <dgm:presLayoutVars>
          <dgm:chPref val="1"/>
          <dgm:dir/>
          <dgm:animOne val="branch"/>
          <dgm:animLvl val="lvl"/>
          <dgm:resizeHandles/>
        </dgm:presLayoutVars>
      </dgm:prSet>
      <dgm:spPr/>
    </dgm:pt>
    <dgm:pt modelId="{3608DB26-AED9-4400-8AE4-3D61C7150F92}" type="pres">
      <dgm:prSet presAssocID="{6F8184E8-E76B-406F-B81E-34CF4C595222}" presName="hierRoot1" presStyleCnt="0"/>
      <dgm:spPr/>
    </dgm:pt>
    <dgm:pt modelId="{4133B0E5-1084-498A-B37E-F4D595D800D5}" type="pres">
      <dgm:prSet presAssocID="{6F8184E8-E76B-406F-B81E-34CF4C595222}" presName="composite" presStyleCnt="0"/>
      <dgm:spPr/>
    </dgm:pt>
    <dgm:pt modelId="{2F1FE358-F372-4BCB-B186-429FF731AF08}" type="pres">
      <dgm:prSet presAssocID="{6F8184E8-E76B-406F-B81E-34CF4C595222}" presName="background" presStyleLbl="node0" presStyleIdx="0" presStyleCnt="1"/>
      <dgm:spPr/>
    </dgm:pt>
    <dgm:pt modelId="{6D32F8BE-39CB-42A2-84DD-0557CBAC2E43}" type="pres">
      <dgm:prSet presAssocID="{6F8184E8-E76B-406F-B81E-34CF4C595222}" presName="text" presStyleLbl="fgAcc0" presStyleIdx="0" presStyleCnt="1">
        <dgm:presLayoutVars>
          <dgm:chPref val="3"/>
        </dgm:presLayoutVars>
      </dgm:prSet>
      <dgm:spPr/>
    </dgm:pt>
    <dgm:pt modelId="{2E162BE4-D6B8-4212-8204-9BD4FFE48DD9}" type="pres">
      <dgm:prSet presAssocID="{6F8184E8-E76B-406F-B81E-34CF4C595222}" presName="hierChild2" presStyleCnt="0"/>
      <dgm:spPr/>
    </dgm:pt>
    <dgm:pt modelId="{54165A9C-8909-440F-BD27-A2A4A14F07D1}" type="pres">
      <dgm:prSet presAssocID="{314C16D0-75CA-4B0C-9C4C-BA2E7C6D3D6A}" presName="Name10" presStyleLbl="parChTrans1D2" presStyleIdx="0" presStyleCnt="3"/>
      <dgm:spPr/>
    </dgm:pt>
    <dgm:pt modelId="{FB03DA24-5374-4DBC-A894-7CB5D0B3E3A8}" type="pres">
      <dgm:prSet presAssocID="{D27BD8C9-9CA5-4C1F-ABF2-F9BB60BC1AAF}" presName="hierRoot2" presStyleCnt="0"/>
      <dgm:spPr/>
    </dgm:pt>
    <dgm:pt modelId="{B05DF428-F2AC-4018-BB61-775E659F2AD2}" type="pres">
      <dgm:prSet presAssocID="{D27BD8C9-9CA5-4C1F-ABF2-F9BB60BC1AAF}" presName="composite2" presStyleCnt="0"/>
      <dgm:spPr/>
    </dgm:pt>
    <dgm:pt modelId="{7729F910-0ABA-4989-A005-D621DDA8DF09}" type="pres">
      <dgm:prSet presAssocID="{D27BD8C9-9CA5-4C1F-ABF2-F9BB60BC1AAF}" presName="background2" presStyleLbl="node2" presStyleIdx="0" presStyleCnt="3"/>
      <dgm:spPr/>
    </dgm:pt>
    <dgm:pt modelId="{2F43C9CC-D8FE-49CA-ADEE-D188B5147448}" type="pres">
      <dgm:prSet presAssocID="{D27BD8C9-9CA5-4C1F-ABF2-F9BB60BC1AAF}" presName="text2" presStyleLbl="fgAcc2" presStyleIdx="0" presStyleCnt="3">
        <dgm:presLayoutVars>
          <dgm:chPref val="3"/>
        </dgm:presLayoutVars>
      </dgm:prSet>
      <dgm:spPr/>
    </dgm:pt>
    <dgm:pt modelId="{A04B8A50-85AE-4D17-A6D1-42F5D3723F37}" type="pres">
      <dgm:prSet presAssocID="{D27BD8C9-9CA5-4C1F-ABF2-F9BB60BC1AAF}" presName="hierChild3" presStyleCnt="0"/>
      <dgm:spPr/>
    </dgm:pt>
    <dgm:pt modelId="{2A8E552A-981C-4B15-9EEB-A51BD472082C}" type="pres">
      <dgm:prSet presAssocID="{658081A8-B591-49C8-965A-30A0A97B79EA}" presName="Name10" presStyleLbl="parChTrans1D2" presStyleIdx="1" presStyleCnt="3"/>
      <dgm:spPr/>
    </dgm:pt>
    <dgm:pt modelId="{E9910233-72A2-4BA3-8E13-9158F909327F}" type="pres">
      <dgm:prSet presAssocID="{08CFD0AA-C3CB-4A0E-B3DD-19F2BB04A9E2}" presName="hierRoot2" presStyleCnt="0"/>
      <dgm:spPr/>
    </dgm:pt>
    <dgm:pt modelId="{542BC3B7-9D5B-4E30-84F9-C40B3166D659}" type="pres">
      <dgm:prSet presAssocID="{08CFD0AA-C3CB-4A0E-B3DD-19F2BB04A9E2}" presName="composite2" presStyleCnt="0"/>
      <dgm:spPr/>
    </dgm:pt>
    <dgm:pt modelId="{5718573C-4553-4B49-A1F2-202A8D9A88AE}" type="pres">
      <dgm:prSet presAssocID="{08CFD0AA-C3CB-4A0E-B3DD-19F2BB04A9E2}" presName="background2" presStyleLbl="node2" presStyleIdx="1" presStyleCnt="3"/>
      <dgm:spPr/>
    </dgm:pt>
    <dgm:pt modelId="{4ABC728D-C75A-475F-B051-8013A0369157}" type="pres">
      <dgm:prSet presAssocID="{08CFD0AA-C3CB-4A0E-B3DD-19F2BB04A9E2}" presName="text2" presStyleLbl="fgAcc2" presStyleIdx="1" presStyleCnt="3">
        <dgm:presLayoutVars>
          <dgm:chPref val="3"/>
        </dgm:presLayoutVars>
      </dgm:prSet>
      <dgm:spPr/>
    </dgm:pt>
    <dgm:pt modelId="{873F9F62-7095-43E9-9956-9D92C9086B98}" type="pres">
      <dgm:prSet presAssocID="{08CFD0AA-C3CB-4A0E-B3DD-19F2BB04A9E2}" presName="hierChild3" presStyleCnt="0"/>
      <dgm:spPr/>
    </dgm:pt>
    <dgm:pt modelId="{9E2429D4-4FD7-4C66-9A4E-876C76F99E0A}" type="pres">
      <dgm:prSet presAssocID="{9A4B2A41-FAB4-4D7E-B58B-9D55DC88BD21}" presName="Name10" presStyleLbl="parChTrans1D2" presStyleIdx="2" presStyleCnt="3"/>
      <dgm:spPr/>
    </dgm:pt>
    <dgm:pt modelId="{1BC48B7A-B8D4-42A9-AA5D-A98D61FCA67C}" type="pres">
      <dgm:prSet presAssocID="{3D14B90C-C4B6-484B-A7EB-F0E3457D9B74}" presName="hierRoot2" presStyleCnt="0"/>
      <dgm:spPr/>
    </dgm:pt>
    <dgm:pt modelId="{B53EAAA1-BB29-4E45-A15F-AEDDA8EC3737}" type="pres">
      <dgm:prSet presAssocID="{3D14B90C-C4B6-484B-A7EB-F0E3457D9B74}" presName="composite2" presStyleCnt="0"/>
      <dgm:spPr/>
    </dgm:pt>
    <dgm:pt modelId="{572FE3C4-AD6D-416E-8D90-F818C291FD43}" type="pres">
      <dgm:prSet presAssocID="{3D14B90C-C4B6-484B-A7EB-F0E3457D9B74}" presName="background2" presStyleLbl="node2" presStyleIdx="2" presStyleCnt="3"/>
      <dgm:spPr/>
    </dgm:pt>
    <dgm:pt modelId="{6C686E3F-57BA-45AA-9B65-F823948492D5}" type="pres">
      <dgm:prSet presAssocID="{3D14B90C-C4B6-484B-A7EB-F0E3457D9B74}" presName="text2" presStyleLbl="fgAcc2" presStyleIdx="2" presStyleCnt="3">
        <dgm:presLayoutVars>
          <dgm:chPref val="3"/>
        </dgm:presLayoutVars>
      </dgm:prSet>
      <dgm:spPr/>
    </dgm:pt>
    <dgm:pt modelId="{1331C50A-D3E4-4A27-86B4-03BFC7EB0E56}" type="pres">
      <dgm:prSet presAssocID="{3D14B90C-C4B6-484B-A7EB-F0E3457D9B74}" presName="hierChild3" presStyleCnt="0"/>
      <dgm:spPr/>
    </dgm:pt>
  </dgm:ptLst>
  <dgm:cxnLst>
    <dgm:cxn modelId="{8E6C4D06-8CDC-482C-8EE8-76718E92BEC6}" type="presOf" srcId="{D27BD8C9-9CA5-4C1F-ABF2-F9BB60BC1AAF}" destId="{2F43C9CC-D8FE-49CA-ADEE-D188B5147448}" srcOrd="0" destOrd="0" presId="urn:microsoft.com/office/officeart/2005/8/layout/hierarchy1"/>
    <dgm:cxn modelId="{62564513-06C1-483A-B419-BB6087567B01}" type="presOf" srcId="{6F8184E8-E76B-406F-B81E-34CF4C595222}" destId="{6D32F8BE-39CB-42A2-84DD-0557CBAC2E43}" srcOrd="0" destOrd="0" presId="urn:microsoft.com/office/officeart/2005/8/layout/hierarchy1"/>
    <dgm:cxn modelId="{EAB0502F-785A-47BB-91DC-36D7F44FC83E}" srcId="{6F8184E8-E76B-406F-B81E-34CF4C595222}" destId="{D27BD8C9-9CA5-4C1F-ABF2-F9BB60BC1AAF}" srcOrd="0" destOrd="0" parTransId="{314C16D0-75CA-4B0C-9C4C-BA2E7C6D3D6A}" sibTransId="{B06E564E-0005-4E53-9AFD-62A88C55BB6E}"/>
    <dgm:cxn modelId="{4518623A-20D3-488C-829F-B76F0CF35595}" type="presOf" srcId="{600A4427-03E2-4AE0-AC78-23D9851053F5}" destId="{09B30458-F26B-492B-94F6-D8E98FF84031}" srcOrd="0" destOrd="0" presId="urn:microsoft.com/office/officeart/2005/8/layout/hierarchy1"/>
    <dgm:cxn modelId="{A965FB79-19B8-4B6F-82C9-7D6551442E2E}" srcId="{6F8184E8-E76B-406F-B81E-34CF4C595222}" destId="{3D14B90C-C4B6-484B-A7EB-F0E3457D9B74}" srcOrd="2" destOrd="0" parTransId="{9A4B2A41-FAB4-4D7E-B58B-9D55DC88BD21}" sibTransId="{59EA020D-77D2-4F53-981B-957C49A299FA}"/>
    <dgm:cxn modelId="{89A109A2-5700-45D5-A542-811410FFFE98}" type="presOf" srcId="{08CFD0AA-C3CB-4A0E-B3DD-19F2BB04A9E2}" destId="{4ABC728D-C75A-475F-B051-8013A0369157}" srcOrd="0" destOrd="0" presId="urn:microsoft.com/office/officeart/2005/8/layout/hierarchy1"/>
    <dgm:cxn modelId="{1C1416A9-4209-4049-853E-DD75302B213D}" srcId="{6F8184E8-E76B-406F-B81E-34CF4C595222}" destId="{08CFD0AA-C3CB-4A0E-B3DD-19F2BB04A9E2}" srcOrd="1" destOrd="0" parTransId="{658081A8-B591-49C8-965A-30A0A97B79EA}" sibTransId="{617FE895-6D92-4727-BC21-521FB76E94A9}"/>
    <dgm:cxn modelId="{DC757FC5-FAB7-44CB-A41C-F3560B3C8BD8}" type="presOf" srcId="{9A4B2A41-FAB4-4D7E-B58B-9D55DC88BD21}" destId="{9E2429D4-4FD7-4C66-9A4E-876C76F99E0A}" srcOrd="0" destOrd="0" presId="urn:microsoft.com/office/officeart/2005/8/layout/hierarchy1"/>
    <dgm:cxn modelId="{65F77AC8-72C2-498F-8C08-CE7445F8FB98}" type="presOf" srcId="{658081A8-B591-49C8-965A-30A0A97B79EA}" destId="{2A8E552A-981C-4B15-9EEB-A51BD472082C}" srcOrd="0" destOrd="0" presId="urn:microsoft.com/office/officeart/2005/8/layout/hierarchy1"/>
    <dgm:cxn modelId="{5EFAA3D5-6C86-49B9-B718-B184EE95F417}" srcId="{600A4427-03E2-4AE0-AC78-23D9851053F5}" destId="{6F8184E8-E76B-406F-B81E-34CF4C595222}" srcOrd="0" destOrd="0" parTransId="{F847CFA2-F891-460C-8D3A-620E7EAA52CF}" sibTransId="{486FC5E8-976B-4011-B8AD-91A8A9044AC4}"/>
    <dgm:cxn modelId="{0FEF8ADD-65F7-4DCF-A9CE-8A55CFE16EB4}" type="presOf" srcId="{3D14B90C-C4B6-484B-A7EB-F0E3457D9B74}" destId="{6C686E3F-57BA-45AA-9B65-F823948492D5}" srcOrd="0" destOrd="0" presId="urn:microsoft.com/office/officeart/2005/8/layout/hierarchy1"/>
    <dgm:cxn modelId="{9BE449EB-78D9-4638-9A54-CEA0E9F449D2}" type="presOf" srcId="{314C16D0-75CA-4B0C-9C4C-BA2E7C6D3D6A}" destId="{54165A9C-8909-440F-BD27-A2A4A14F07D1}" srcOrd="0" destOrd="0" presId="urn:microsoft.com/office/officeart/2005/8/layout/hierarchy1"/>
    <dgm:cxn modelId="{11B9D4C3-FA92-4342-9ED0-AE99C3C08AFD}" type="presParOf" srcId="{09B30458-F26B-492B-94F6-D8E98FF84031}" destId="{3608DB26-AED9-4400-8AE4-3D61C7150F92}" srcOrd="0" destOrd="0" presId="urn:microsoft.com/office/officeart/2005/8/layout/hierarchy1"/>
    <dgm:cxn modelId="{EEFE7367-AA8D-4277-9B29-E0B50AA01ECE}" type="presParOf" srcId="{3608DB26-AED9-4400-8AE4-3D61C7150F92}" destId="{4133B0E5-1084-498A-B37E-F4D595D800D5}" srcOrd="0" destOrd="0" presId="urn:microsoft.com/office/officeart/2005/8/layout/hierarchy1"/>
    <dgm:cxn modelId="{6DD63E24-7A5C-48D0-B543-9AB1F914B327}" type="presParOf" srcId="{4133B0E5-1084-498A-B37E-F4D595D800D5}" destId="{2F1FE358-F372-4BCB-B186-429FF731AF08}" srcOrd="0" destOrd="0" presId="urn:microsoft.com/office/officeart/2005/8/layout/hierarchy1"/>
    <dgm:cxn modelId="{8F10DD38-AB7F-412E-8128-D79BD888036A}" type="presParOf" srcId="{4133B0E5-1084-498A-B37E-F4D595D800D5}" destId="{6D32F8BE-39CB-42A2-84DD-0557CBAC2E43}" srcOrd="1" destOrd="0" presId="urn:microsoft.com/office/officeart/2005/8/layout/hierarchy1"/>
    <dgm:cxn modelId="{1632C1E7-4E4E-459F-8C01-635FF8E5F9CA}" type="presParOf" srcId="{3608DB26-AED9-4400-8AE4-3D61C7150F92}" destId="{2E162BE4-D6B8-4212-8204-9BD4FFE48DD9}" srcOrd="1" destOrd="0" presId="urn:microsoft.com/office/officeart/2005/8/layout/hierarchy1"/>
    <dgm:cxn modelId="{E94E9646-23F0-49FD-B1E5-891ED14816B2}" type="presParOf" srcId="{2E162BE4-D6B8-4212-8204-9BD4FFE48DD9}" destId="{54165A9C-8909-440F-BD27-A2A4A14F07D1}" srcOrd="0" destOrd="0" presId="urn:microsoft.com/office/officeart/2005/8/layout/hierarchy1"/>
    <dgm:cxn modelId="{DA848619-3A70-47EF-8850-459DE6B37E5F}" type="presParOf" srcId="{2E162BE4-D6B8-4212-8204-9BD4FFE48DD9}" destId="{FB03DA24-5374-4DBC-A894-7CB5D0B3E3A8}" srcOrd="1" destOrd="0" presId="urn:microsoft.com/office/officeart/2005/8/layout/hierarchy1"/>
    <dgm:cxn modelId="{65F16857-6565-455B-92D1-5BC212AD48AE}" type="presParOf" srcId="{FB03DA24-5374-4DBC-A894-7CB5D0B3E3A8}" destId="{B05DF428-F2AC-4018-BB61-775E659F2AD2}" srcOrd="0" destOrd="0" presId="urn:microsoft.com/office/officeart/2005/8/layout/hierarchy1"/>
    <dgm:cxn modelId="{B274EE1A-BDA4-47E1-A29A-6B762E66E622}" type="presParOf" srcId="{B05DF428-F2AC-4018-BB61-775E659F2AD2}" destId="{7729F910-0ABA-4989-A005-D621DDA8DF09}" srcOrd="0" destOrd="0" presId="urn:microsoft.com/office/officeart/2005/8/layout/hierarchy1"/>
    <dgm:cxn modelId="{6B488986-A012-4D8D-B312-C9304AC59DFC}" type="presParOf" srcId="{B05DF428-F2AC-4018-BB61-775E659F2AD2}" destId="{2F43C9CC-D8FE-49CA-ADEE-D188B5147448}" srcOrd="1" destOrd="0" presId="urn:microsoft.com/office/officeart/2005/8/layout/hierarchy1"/>
    <dgm:cxn modelId="{06A01F46-B9FA-475C-AA7D-66DFAB70C9DB}" type="presParOf" srcId="{FB03DA24-5374-4DBC-A894-7CB5D0B3E3A8}" destId="{A04B8A50-85AE-4D17-A6D1-42F5D3723F37}" srcOrd="1" destOrd="0" presId="urn:microsoft.com/office/officeart/2005/8/layout/hierarchy1"/>
    <dgm:cxn modelId="{434927A8-BE57-47E0-A77D-1EAB4F38AFF8}" type="presParOf" srcId="{2E162BE4-D6B8-4212-8204-9BD4FFE48DD9}" destId="{2A8E552A-981C-4B15-9EEB-A51BD472082C}" srcOrd="2" destOrd="0" presId="urn:microsoft.com/office/officeart/2005/8/layout/hierarchy1"/>
    <dgm:cxn modelId="{4ABAF3F6-952C-4DDC-8D1F-884E77ACADEF}" type="presParOf" srcId="{2E162BE4-D6B8-4212-8204-9BD4FFE48DD9}" destId="{E9910233-72A2-4BA3-8E13-9158F909327F}" srcOrd="3" destOrd="0" presId="urn:microsoft.com/office/officeart/2005/8/layout/hierarchy1"/>
    <dgm:cxn modelId="{001728D7-882C-4359-B43D-44354C298E3A}" type="presParOf" srcId="{E9910233-72A2-4BA3-8E13-9158F909327F}" destId="{542BC3B7-9D5B-4E30-84F9-C40B3166D659}" srcOrd="0" destOrd="0" presId="urn:microsoft.com/office/officeart/2005/8/layout/hierarchy1"/>
    <dgm:cxn modelId="{B1D7CE5D-2EED-40F6-A5D0-B49E60A6E275}" type="presParOf" srcId="{542BC3B7-9D5B-4E30-84F9-C40B3166D659}" destId="{5718573C-4553-4B49-A1F2-202A8D9A88AE}" srcOrd="0" destOrd="0" presId="urn:microsoft.com/office/officeart/2005/8/layout/hierarchy1"/>
    <dgm:cxn modelId="{31D0E193-3022-4A82-89D7-F66417C3BEB3}" type="presParOf" srcId="{542BC3B7-9D5B-4E30-84F9-C40B3166D659}" destId="{4ABC728D-C75A-475F-B051-8013A0369157}" srcOrd="1" destOrd="0" presId="urn:microsoft.com/office/officeart/2005/8/layout/hierarchy1"/>
    <dgm:cxn modelId="{C3C803D0-04AA-4C13-91CD-0A1ADE35EAB2}" type="presParOf" srcId="{E9910233-72A2-4BA3-8E13-9158F909327F}" destId="{873F9F62-7095-43E9-9956-9D92C9086B98}" srcOrd="1" destOrd="0" presId="urn:microsoft.com/office/officeart/2005/8/layout/hierarchy1"/>
    <dgm:cxn modelId="{987FD758-627D-4C39-B466-16A0446501BE}" type="presParOf" srcId="{2E162BE4-D6B8-4212-8204-9BD4FFE48DD9}" destId="{9E2429D4-4FD7-4C66-9A4E-876C76F99E0A}" srcOrd="4" destOrd="0" presId="urn:microsoft.com/office/officeart/2005/8/layout/hierarchy1"/>
    <dgm:cxn modelId="{BFBE479D-0D0E-4263-9DBB-198D4C362120}" type="presParOf" srcId="{2E162BE4-D6B8-4212-8204-9BD4FFE48DD9}" destId="{1BC48B7A-B8D4-42A9-AA5D-A98D61FCA67C}" srcOrd="5" destOrd="0" presId="urn:microsoft.com/office/officeart/2005/8/layout/hierarchy1"/>
    <dgm:cxn modelId="{592EE267-4B5A-4299-8F20-6C4D9212CB64}" type="presParOf" srcId="{1BC48B7A-B8D4-42A9-AA5D-A98D61FCA67C}" destId="{B53EAAA1-BB29-4E45-A15F-AEDDA8EC3737}" srcOrd="0" destOrd="0" presId="urn:microsoft.com/office/officeart/2005/8/layout/hierarchy1"/>
    <dgm:cxn modelId="{9ACC4719-9CCC-475D-923D-84EF0EC8C808}" type="presParOf" srcId="{B53EAAA1-BB29-4E45-A15F-AEDDA8EC3737}" destId="{572FE3C4-AD6D-416E-8D90-F818C291FD43}" srcOrd="0" destOrd="0" presId="urn:microsoft.com/office/officeart/2005/8/layout/hierarchy1"/>
    <dgm:cxn modelId="{07209CC8-6D32-42F8-8617-34896EA198DC}" type="presParOf" srcId="{B53EAAA1-BB29-4E45-A15F-AEDDA8EC3737}" destId="{6C686E3F-57BA-45AA-9B65-F823948492D5}" srcOrd="1" destOrd="0" presId="urn:microsoft.com/office/officeart/2005/8/layout/hierarchy1"/>
    <dgm:cxn modelId="{76C00C9E-1444-4F82-9CA4-B51BDD32006B}" type="presParOf" srcId="{1BC48B7A-B8D4-42A9-AA5D-A98D61FCA67C}" destId="{1331C50A-D3E4-4A27-86B4-03BFC7EB0E5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3A5588-8B13-446A-ACB5-B6189E610147}">
      <dsp:nvSpPr>
        <dsp:cNvPr id="0" name=""/>
        <dsp:cNvSpPr/>
      </dsp:nvSpPr>
      <dsp:spPr>
        <a:xfrm>
          <a:off x="76195" y="228598"/>
          <a:ext cx="1880726" cy="940363"/>
        </a:xfrm>
        <a:prstGeom prst="roundRect">
          <a:avLst>
            <a:gd name="adj" fmla="val 10000"/>
          </a:avLst>
        </a:prstGeom>
        <a:gradFill rotWithShape="0">
          <a:gsLst>
            <a:gs pos="0">
              <a:schemeClr val="dk2">
                <a:hueOff val="0"/>
                <a:satOff val="0"/>
                <a:lumOff val="0"/>
                <a:alphaOff val="0"/>
                <a:tint val="50000"/>
                <a:satMod val="180000"/>
                <a:lumMod val="100000"/>
              </a:schemeClr>
            </a:gs>
            <a:gs pos="40000">
              <a:schemeClr val="dk2">
                <a:hueOff val="0"/>
                <a:satOff val="0"/>
                <a:lumOff val="0"/>
                <a:alphaOff val="0"/>
                <a:tint val="60000"/>
                <a:satMod val="130000"/>
                <a:lumMod val="100000"/>
              </a:schemeClr>
            </a:gs>
            <a:gs pos="100000">
              <a:schemeClr val="dk2">
                <a:hueOff val="0"/>
                <a:satOff val="0"/>
                <a:lumOff val="0"/>
                <a:alphaOff val="0"/>
                <a:tint val="96000"/>
                <a:lumMod val="10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Ultrasonic sensor </a:t>
          </a:r>
          <a:r>
            <a:rPr lang="en-US" sz="1400" kern="1200" dirty="0"/>
            <a:t>(senses how far hand is from bin and other details)</a:t>
          </a:r>
        </a:p>
      </dsp:txBody>
      <dsp:txXfrm>
        <a:off x="103737" y="256140"/>
        <a:ext cx="1825642" cy="885279"/>
      </dsp:txXfrm>
    </dsp:sp>
    <dsp:sp modelId="{227612DD-8DC5-4FDB-9F49-459589C3A099}">
      <dsp:nvSpPr>
        <dsp:cNvPr id="0" name=""/>
        <dsp:cNvSpPr/>
      </dsp:nvSpPr>
      <dsp:spPr>
        <a:xfrm>
          <a:off x="4051" y="1819787"/>
          <a:ext cx="1880726" cy="940363"/>
        </a:xfrm>
        <a:prstGeom prst="roundRect">
          <a:avLst>
            <a:gd name="adj" fmla="val 10000"/>
          </a:avLst>
        </a:prstGeom>
        <a:gradFill rotWithShape="0">
          <a:gsLst>
            <a:gs pos="0">
              <a:schemeClr val="dk2">
                <a:hueOff val="0"/>
                <a:satOff val="0"/>
                <a:lumOff val="0"/>
                <a:alphaOff val="0"/>
                <a:tint val="50000"/>
                <a:satMod val="180000"/>
                <a:lumMod val="100000"/>
              </a:schemeClr>
            </a:gs>
            <a:gs pos="40000">
              <a:schemeClr val="dk2">
                <a:hueOff val="0"/>
                <a:satOff val="0"/>
                <a:lumOff val="0"/>
                <a:alphaOff val="0"/>
                <a:tint val="60000"/>
                <a:satMod val="130000"/>
                <a:lumMod val="100000"/>
              </a:schemeClr>
            </a:gs>
            <a:gs pos="100000">
              <a:schemeClr val="dk2">
                <a:hueOff val="0"/>
                <a:satOff val="0"/>
                <a:lumOff val="0"/>
                <a:alphaOff val="0"/>
                <a:tint val="96000"/>
                <a:lumMod val="10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Servo motor </a:t>
          </a:r>
          <a:r>
            <a:rPr lang="en-US" sz="1400" kern="1200" dirty="0"/>
            <a:t>(rotates the top lid and bottom of the bin)</a:t>
          </a:r>
        </a:p>
      </dsp:txBody>
      <dsp:txXfrm>
        <a:off x="31593" y="1847329"/>
        <a:ext cx="1825642" cy="885279"/>
      </dsp:txXfrm>
    </dsp:sp>
    <dsp:sp modelId="{9439CB02-95C8-4AFA-B4C8-2443571E29B9}">
      <dsp:nvSpPr>
        <dsp:cNvPr id="0" name=""/>
        <dsp:cNvSpPr/>
      </dsp:nvSpPr>
      <dsp:spPr>
        <a:xfrm>
          <a:off x="1884777" y="2271489"/>
          <a:ext cx="752290" cy="36958"/>
        </a:xfrm>
        <a:custGeom>
          <a:avLst/>
          <a:gdLst/>
          <a:ahLst/>
          <a:cxnLst/>
          <a:rect l="0" t="0" r="0" b="0"/>
          <a:pathLst>
            <a:path>
              <a:moveTo>
                <a:pt x="0" y="18479"/>
              </a:moveTo>
              <a:lnTo>
                <a:pt x="752290" y="18479"/>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42115" y="2271161"/>
        <a:ext cx="37614" cy="37614"/>
      </dsp:txXfrm>
    </dsp:sp>
    <dsp:sp modelId="{2D9AB205-13E9-4433-A872-B8744D3F0A4B}">
      <dsp:nvSpPr>
        <dsp:cNvPr id="0" name=""/>
        <dsp:cNvSpPr/>
      </dsp:nvSpPr>
      <dsp:spPr>
        <a:xfrm>
          <a:off x="2637068" y="1819787"/>
          <a:ext cx="1880726" cy="940363"/>
        </a:xfrm>
        <a:prstGeom prst="roundRect">
          <a:avLst>
            <a:gd name="adj" fmla="val 10000"/>
          </a:avLst>
        </a:prstGeom>
        <a:gradFill rotWithShape="0">
          <a:gsLst>
            <a:gs pos="0">
              <a:schemeClr val="dk2">
                <a:hueOff val="0"/>
                <a:satOff val="0"/>
                <a:lumOff val="0"/>
                <a:alphaOff val="0"/>
                <a:tint val="50000"/>
                <a:satMod val="180000"/>
                <a:lumMod val="100000"/>
              </a:schemeClr>
            </a:gs>
            <a:gs pos="40000">
              <a:schemeClr val="dk2">
                <a:hueOff val="0"/>
                <a:satOff val="0"/>
                <a:lumOff val="0"/>
                <a:alphaOff val="0"/>
                <a:tint val="60000"/>
                <a:satMod val="130000"/>
                <a:lumMod val="100000"/>
              </a:schemeClr>
            </a:gs>
            <a:gs pos="100000">
              <a:schemeClr val="dk2">
                <a:hueOff val="0"/>
                <a:satOff val="0"/>
                <a:lumOff val="0"/>
                <a:alphaOff val="0"/>
                <a:tint val="96000"/>
                <a:lumMod val="10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Middle arduino (sends information to </a:t>
          </a:r>
          <a:r>
            <a:rPr lang="en-US" sz="1500" kern="1200" dirty="0" err="1"/>
            <a:t>nodemcu</a:t>
          </a:r>
          <a:r>
            <a:rPr lang="en-US" sz="1500" kern="1200" dirty="0"/>
            <a:t> about waste detected)</a:t>
          </a:r>
        </a:p>
      </dsp:txBody>
      <dsp:txXfrm>
        <a:off x="2664610" y="1847329"/>
        <a:ext cx="1825642" cy="885279"/>
      </dsp:txXfrm>
    </dsp:sp>
    <dsp:sp modelId="{EC2F1C58-70DD-4E2F-BC8F-D9ABE916F6C4}">
      <dsp:nvSpPr>
        <dsp:cNvPr id="0" name=""/>
        <dsp:cNvSpPr/>
      </dsp:nvSpPr>
      <dsp:spPr>
        <a:xfrm rot="18289469">
          <a:off x="4235266" y="1730781"/>
          <a:ext cx="1317347" cy="36958"/>
        </a:xfrm>
        <a:custGeom>
          <a:avLst/>
          <a:gdLst/>
          <a:ahLst/>
          <a:cxnLst/>
          <a:rect l="0" t="0" r="0" b="0"/>
          <a:pathLst>
            <a:path>
              <a:moveTo>
                <a:pt x="0" y="18479"/>
              </a:moveTo>
              <a:lnTo>
                <a:pt x="1317347" y="18479"/>
              </a:lnTo>
            </a:path>
          </a:pathLst>
        </a:custGeom>
        <a:noFill/>
        <a:ln w="15875"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61006" y="1716326"/>
        <a:ext cx="65867" cy="65867"/>
      </dsp:txXfrm>
    </dsp:sp>
    <dsp:sp modelId="{3CC885F6-E282-4398-96E1-0B74E239983B}">
      <dsp:nvSpPr>
        <dsp:cNvPr id="0" name=""/>
        <dsp:cNvSpPr/>
      </dsp:nvSpPr>
      <dsp:spPr>
        <a:xfrm>
          <a:off x="5270085" y="738369"/>
          <a:ext cx="1880726" cy="940363"/>
        </a:xfrm>
        <a:prstGeom prst="roundRect">
          <a:avLst>
            <a:gd name="adj" fmla="val 10000"/>
          </a:avLst>
        </a:prstGeom>
        <a:gradFill rotWithShape="0">
          <a:gsLst>
            <a:gs pos="0">
              <a:schemeClr val="dk2">
                <a:hueOff val="0"/>
                <a:satOff val="0"/>
                <a:lumOff val="0"/>
                <a:alphaOff val="0"/>
                <a:tint val="50000"/>
                <a:satMod val="180000"/>
                <a:lumMod val="100000"/>
              </a:schemeClr>
            </a:gs>
            <a:gs pos="40000">
              <a:schemeClr val="dk2">
                <a:hueOff val="0"/>
                <a:satOff val="0"/>
                <a:lumOff val="0"/>
                <a:alphaOff val="0"/>
                <a:tint val="60000"/>
                <a:satMod val="130000"/>
                <a:lumMod val="100000"/>
              </a:schemeClr>
            </a:gs>
            <a:gs pos="100000">
              <a:schemeClr val="dk2">
                <a:hueOff val="0"/>
                <a:satOff val="0"/>
                <a:lumOff val="0"/>
                <a:alphaOff val="0"/>
                <a:tint val="96000"/>
                <a:lumMod val="10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Moisture sensor (senses water content)</a:t>
          </a:r>
        </a:p>
      </dsp:txBody>
      <dsp:txXfrm>
        <a:off x="5297627" y="765911"/>
        <a:ext cx="1825642" cy="885279"/>
      </dsp:txXfrm>
    </dsp:sp>
    <dsp:sp modelId="{F1CE4D69-84D7-4D2C-A6B2-B566331EACDA}">
      <dsp:nvSpPr>
        <dsp:cNvPr id="0" name=""/>
        <dsp:cNvSpPr/>
      </dsp:nvSpPr>
      <dsp:spPr>
        <a:xfrm>
          <a:off x="4517794" y="2271489"/>
          <a:ext cx="752290" cy="36958"/>
        </a:xfrm>
        <a:custGeom>
          <a:avLst/>
          <a:gdLst/>
          <a:ahLst/>
          <a:cxnLst/>
          <a:rect l="0" t="0" r="0" b="0"/>
          <a:pathLst>
            <a:path>
              <a:moveTo>
                <a:pt x="0" y="18479"/>
              </a:moveTo>
              <a:lnTo>
                <a:pt x="752290" y="18479"/>
              </a:lnTo>
            </a:path>
          </a:pathLst>
        </a:custGeom>
        <a:noFill/>
        <a:ln w="15875"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75132" y="2271161"/>
        <a:ext cx="37614" cy="37614"/>
      </dsp:txXfrm>
    </dsp:sp>
    <dsp:sp modelId="{16ED28F3-20BB-4422-990D-0E5E60CAEA0F}">
      <dsp:nvSpPr>
        <dsp:cNvPr id="0" name=""/>
        <dsp:cNvSpPr/>
      </dsp:nvSpPr>
      <dsp:spPr>
        <a:xfrm>
          <a:off x="5270085" y="1819787"/>
          <a:ext cx="1880726" cy="940363"/>
        </a:xfrm>
        <a:prstGeom prst="roundRect">
          <a:avLst>
            <a:gd name="adj" fmla="val 10000"/>
          </a:avLst>
        </a:prstGeom>
        <a:gradFill rotWithShape="0">
          <a:gsLst>
            <a:gs pos="0">
              <a:schemeClr val="dk2">
                <a:hueOff val="0"/>
                <a:satOff val="0"/>
                <a:lumOff val="0"/>
                <a:alphaOff val="0"/>
                <a:tint val="50000"/>
                <a:satMod val="180000"/>
                <a:lumMod val="100000"/>
              </a:schemeClr>
            </a:gs>
            <a:gs pos="40000">
              <a:schemeClr val="dk2">
                <a:hueOff val="0"/>
                <a:satOff val="0"/>
                <a:lumOff val="0"/>
                <a:alphaOff val="0"/>
                <a:tint val="60000"/>
                <a:satMod val="130000"/>
                <a:lumMod val="100000"/>
              </a:schemeClr>
            </a:gs>
            <a:gs pos="100000">
              <a:schemeClr val="dk2">
                <a:hueOff val="0"/>
                <a:satOff val="0"/>
                <a:lumOff val="0"/>
                <a:alphaOff val="0"/>
                <a:tint val="96000"/>
                <a:lumMod val="10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Undetected waste </a:t>
          </a:r>
        </a:p>
      </dsp:txBody>
      <dsp:txXfrm>
        <a:off x="5297627" y="1847329"/>
        <a:ext cx="1825642" cy="885279"/>
      </dsp:txXfrm>
    </dsp:sp>
    <dsp:sp modelId="{4B696FBE-7286-4007-B6FB-06925B4C8A31}">
      <dsp:nvSpPr>
        <dsp:cNvPr id="0" name=""/>
        <dsp:cNvSpPr/>
      </dsp:nvSpPr>
      <dsp:spPr>
        <a:xfrm rot="3275160">
          <a:off x="4246156" y="2797938"/>
          <a:ext cx="1291919" cy="36958"/>
        </a:xfrm>
        <a:custGeom>
          <a:avLst/>
          <a:gdLst/>
          <a:ahLst/>
          <a:cxnLst/>
          <a:rect l="0" t="0" r="0" b="0"/>
          <a:pathLst>
            <a:path>
              <a:moveTo>
                <a:pt x="0" y="18479"/>
              </a:moveTo>
              <a:lnTo>
                <a:pt x="1291919" y="18479"/>
              </a:lnTo>
            </a:path>
          </a:pathLst>
        </a:custGeom>
        <a:noFill/>
        <a:ln w="15875"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59817" y="2784119"/>
        <a:ext cx="64595" cy="64595"/>
      </dsp:txXfrm>
    </dsp:sp>
    <dsp:sp modelId="{EDE72D4D-497F-437C-8064-507A690CC4C4}">
      <dsp:nvSpPr>
        <dsp:cNvPr id="0" name=""/>
        <dsp:cNvSpPr/>
      </dsp:nvSpPr>
      <dsp:spPr>
        <a:xfrm>
          <a:off x="5266436" y="2872683"/>
          <a:ext cx="1880726" cy="940363"/>
        </a:xfrm>
        <a:prstGeom prst="roundRect">
          <a:avLst>
            <a:gd name="adj" fmla="val 10000"/>
          </a:avLst>
        </a:prstGeom>
        <a:gradFill rotWithShape="0">
          <a:gsLst>
            <a:gs pos="0">
              <a:schemeClr val="dk2">
                <a:hueOff val="0"/>
                <a:satOff val="0"/>
                <a:lumOff val="0"/>
                <a:alphaOff val="0"/>
                <a:tint val="50000"/>
                <a:satMod val="180000"/>
                <a:lumMod val="100000"/>
              </a:schemeClr>
            </a:gs>
            <a:gs pos="40000">
              <a:schemeClr val="dk2">
                <a:hueOff val="0"/>
                <a:satOff val="0"/>
                <a:lumOff val="0"/>
                <a:alphaOff val="0"/>
                <a:tint val="60000"/>
                <a:satMod val="130000"/>
                <a:lumMod val="100000"/>
              </a:schemeClr>
            </a:gs>
            <a:gs pos="100000">
              <a:schemeClr val="dk2">
                <a:hueOff val="0"/>
                <a:satOff val="0"/>
                <a:lumOff val="0"/>
                <a:alphaOff val="0"/>
                <a:tint val="96000"/>
                <a:lumMod val="10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Gas sensor (senses any gases )</a:t>
          </a:r>
        </a:p>
      </dsp:txBody>
      <dsp:txXfrm>
        <a:off x="5293978" y="2900225"/>
        <a:ext cx="1825642" cy="885279"/>
      </dsp:txXfrm>
    </dsp:sp>
    <dsp:sp modelId="{637595E1-89CA-4251-B860-717201490354}">
      <dsp:nvSpPr>
        <dsp:cNvPr id="0" name=""/>
        <dsp:cNvSpPr/>
      </dsp:nvSpPr>
      <dsp:spPr>
        <a:xfrm>
          <a:off x="4051" y="2901205"/>
          <a:ext cx="1880726" cy="940363"/>
        </a:xfrm>
        <a:prstGeom prst="roundRect">
          <a:avLst>
            <a:gd name="adj" fmla="val 10000"/>
          </a:avLst>
        </a:prstGeom>
        <a:gradFill rotWithShape="0">
          <a:gsLst>
            <a:gs pos="0">
              <a:schemeClr val="dk2">
                <a:hueOff val="0"/>
                <a:satOff val="0"/>
                <a:lumOff val="0"/>
                <a:alphaOff val="0"/>
                <a:tint val="50000"/>
                <a:satMod val="180000"/>
                <a:lumMod val="100000"/>
              </a:schemeClr>
            </a:gs>
            <a:gs pos="40000">
              <a:schemeClr val="dk2">
                <a:hueOff val="0"/>
                <a:satOff val="0"/>
                <a:lumOff val="0"/>
                <a:alphaOff val="0"/>
                <a:tint val="60000"/>
                <a:satMod val="130000"/>
                <a:lumMod val="100000"/>
              </a:schemeClr>
            </a:gs>
            <a:gs pos="100000">
              <a:schemeClr val="dk2">
                <a:hueOff val="0"/>
                <a:satOff val="0"/>
                <a:lumOff val="0"/>
                <a:alphaOff val="0"/>
                <a:tint val="96000"/>
                <a:lumMod val="10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err="1"/>
            <a:t>NodeMCU</a:t>
          </a:r>
          <a:r>
            <a:rPr lang="en-US" sz="1500" kern="1200" dirty="0"/>
            <a:t> (checks about bin vacancy)</a:t>
          </a:r>
        </a:p>
      </dsp:txBody>
      <dsp:txXfrm>
        <a:off x="31593" y="2928747"/>
        <a:ext cx="1825642" cy="8852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429D4-4FD7-4C66-9A4E-876C76F99E0A}">
      <dsp:nvSpPr>
        <dsp:cNvPr id="0" name=""/>
        <dsp:cNvSpPr/>
      </dsp:nvSpPr>
      <dsp:spPr>
        <a:xfrm>
          <a:off x="3251869" y="1427585"/>
          <a:ext cx="2307778" cy="549146"/>
        </a:xfrm>
        <a:custGeom>
          <a:avLst/>
          <a:gdLst/>
          <a:ahLst/>
          <a:cxnLst/>
          <a:rect l="0" t="0" r="0" b="0"/>
          <a:pathLst>
            <a:path>
              <a:moveTo>
                <a:pt x="0" y="0"/>
              </a:moveTo>
              <a:lnTo>
                <a:pt x="0" y="374227"/>
              </a:lnTo>
              <a:lnTo>
                <a:pt x="2307778" y="374227"/>
              </a:lnTo>
              <a:lnTo>
                <a:pt x="2307778" y="54914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8E552A-981C-4B15-9EEB-A51BD472082C}">
      <dsp:nvSpPr>
        <dsp:cNvPr id="0" name=""/>
        <dsp:cNvSpPr/>
      </dsp:nvSpPr>
      <dsp:spPr>
        <a:xfrm>
          <a:off x="3206149" y="1427585"/>
          <a:ext cx="91440" cy="549146"/>
        </a:xfrm>
        <a:custGeom>
          <a:avLst/>
          <a:gdLst/>
          <a:ahLst/>
          <a:cxnLst/>
          <a:rect l="0" t="0" r="0" b="0"/>
          <a:pathLst>
            <a:path>
              <a:moveTo>
                <a:pt x="45720" y="0"/>
              </a:moveTo>
              <a:lnTo>
                <a:pt x="45720" y="54914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165A9C-8909-440F-BD27-A2A4A14F07D1}">
      <dsp:nvSpPr>
        <dsp:cNvPr id="0" name=""/>
        <dsp:cNvSpPr/>
      </dsp:nvSpPr>
      <dsp:spPr>
        <a:xfrm>
          <a:off x="944091" y="1427585"/>
          <a:ext cx="2307778" cy="549146"/>
        </a:xfrm>
        <a:custGeom>
          <a:avLst/>
          <a:gdLst/>
          <a:ahLst/>
          <a:cxnLst/>
          <a:rect l="0" t="0" r="0" b="0"/>
          <a:pathLst>
            <a:path>
              <a:moveTo>
                <a:pt x="2307778" y="0"/>
              </a:moveTo>
              <a:lnTo>
                <a:pt x="2307778" y="374227"/>
              </a:lnTo>
              <a:lnTo>
                <a:pt x="0" y="374227"/>
              </a:lnTo>
              <a:lnTo>
                <a:pt x="0" y="54914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1FE358-F372-4BCB-B186-429FF731AF08}">
      <dsp:nvSpPr>
        <dsp:cNvPr id="0" name=""/>
        <dsp:cNvSpPr/>
      </dsp:nvSpPr>
      <dsp:spPr>
        <a:xfrm>
          <a:off x="2307778" y="228589"/>
          <a:ext cx="1888182" cy="119899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32F8BE-39CB-42A2-84DD-0557CBAC2E43}">
      <dsp:nvSpPr>
        <dsp:cNvPr id="0" name=""/>
        <dsp:cNvSpPr/>
      </dsp:nvSpPr>
      <dsp:spPr>
        <a:xfrm>
          <a:off x="2517576" y="427897"/>
          <a:ext cx="1888182" cy="119899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USE ME BIN</a:t>
          </a:r>
        </a:p>
      </dsp:txBody>
      <dsp:txXfrm>
        <a:off x="2552693" y="463014"/>
        <a:ext cx="1817948" cy="1128761"/>
      </dsp:txXfrm>
    </dsp:sp>
    <dsp:sp modelId="{7729F910-0ABA-4989-A005-D621DDA8DF09}">
      <dsp:nvSpPr>
        <dsp:cNvPr id="0" name=""/>
        <dsp:cNvSpPr/>
      </dsp:nvSpPr>
      <dsp:spPr>
        <a:xfrm>
          <a:off x="0" y="1976731"/>
          <a:ext cx="1888182" cy="119899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43C9CC-D8FE-49CA-ADEE-D188B5147448}">
      <dsp:nvSpPr>
        <dsp:cNvPr id="0" name=""/>
        <dsp:cNvSpPr/>
      </dsp:nvSpPr>
      <dsp:spPr>
        <a:xfrm>
          <a:off x="209798" y="2176039"/>
          <a:ext cx="1888182" cy="119899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WET WASTE BIN</a:t>
          </a:r>
        </a:p>
      </dsp:txBody>
      <dsp:txXfrm>
        <a:off x="244915" y="2211156"/>
        <a:ext cx="1817948" cy="1128761"/>
      </dsp:txXfrm>
    </dsp:sp>
    <dsp:sp modelId="{5718573C-4553-4B49-A1F2-202A8D9A88AE}">
      <dsp:nvSpPr>
        <dsp:cNvPr id="0" name=""/>
        <dsp:cNvSpPr/>
      </dsp:nvSpPr>
      <dsp:spPr>
        <a:xfrm>
          <a:off x="2307778" y="1976731"/>
          <a:ext cx="1888182" cy="119899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BC728D-C75A-475F-B051-8013A0369157}">
      <dsp:nvSpPr>
        <dsp:cNvPr id="0" name=""/>
        <dsp:cNvSpPr/>
      </dsp:nvSpPr>
      <dsp:spPr>
        <a:xfrm>
          <a:off x="2517576" y="2176039"/>
          <a:ext cx="1888182" cy="119899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GASEOUS WASTE BIN</a:t>
          </a:r>
        </a:p>
      </dsp:txBody>
      <dsp:txXfrm>
        <a:off x="2552693" y="2211156"/>
        <a:ext cx="1817948" cy="1128761"/>
      </dsp:txXfrm>
    </dsp:sp>
    <dsp:sp modelId="{572FE3C4-AD6D-416E-8D90-F818C291FD43}">
      <dsp:nvSpPr>
        <dsp:cNvPr id="0" name=""/>
        <dsp:cNvSpPr/>
      </dsp:nvSpPr>
      <dsp:spPr>
        <a:xfrm>
          <a:off x="4615557" y="1976731"/>
          <a:ext cx="1888182" cy="119899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686E3F-57BA-45AA-9B65-F823948492D5}">
      <dsp:nvSpPr>
        <dsp:cNvPr id="0" name=""/>
        <dsp:cNvSpPr/>
      </dsp:nvSpPr>
      <dsp:spPr>
        <a:xfrm>
          <a:off x="4825355" y="2176039"/>
          <a:ext cx="1888182" cy="119899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UNSEGREGATED WASTE BIN</a:t>
          </a:r>
        </a:p>
      </dsp:txBody>
      <dsp:txXfrm>
        <a:off x="4860472" y="2211156"/>
        <a:ext cx="1817948" cy="112876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7BE3BF-52D4-4737-9AD9-00B2844E399A}" type="datetimeFigureOut">
              <a:rPr lang="en-US" smtClean="0"/>
              <a:t>10/16/2021</a:t>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2DA9F9-746D-4F4F-A939-126A1B750F50}" type="slidenum">
              <a:rPr lang="en-US" smtClean="0"/>
              <a:t>‹#›</a:t>
            </a:fld>
            <a:endParaRPr lang="en-US"/>
          </a:p>
        </p:txBody>
      </p:sp>
    </p:spTree>
    <p:extLst>
      <p:ext uri="{BB962C8B-B14F-4D97-AF65-F5344CB8AC3E}">
        <p14:creationId xmlns:p14="http://schemas.microsoft.com/office/powerpoint/2010/main" val="3111695682"/>
      </p:ext>
    </p:extLst>
  </p:cSld>
  <p:clrMap bg1="lt1" tx1="dk1" bg2="lt2" tx2="dk2" accent1="accent1" accent2="accent2" accent3="accent3" accent4="accent4" accent5="accent5" accent6="accent6" hlink="hlink" folHlink="folHlink"/>
  <p:notesStyle>
    <a:lvl1pPr marL="0" algn="l" defTabSz="1031626" rtl="0" eaLnBrk="1" latinLnBrk="0" hangingPunct="1">
      <a:defRPr sz="1400" kern="1200">
        <a:solidFill>
          <a:schemeClr val="tx1"/>
        </a:solidFill>
        <a:latin typeface="+mn-lt"/>
        <a:ea typeface="+mn-ea"/>
        <a:cs typeface="+mn-cs"/>
      </a:defRPr>
    </a:lvl1pPr>
    <a:lvl2pPr marL="515813" algn="l" defTabSz="1031626" rtl="0" eaLnBrk="1" latinLnBrk="0" hangingPunct="1">
      <a:defRPr sz="1400" kern="1200">
        <a:solidFill>
          <a:schemeClr val="tx1"/>
        </a:solidFill>
        <a:latin typeface="+mn-lt"/>
        <a:ea typeface="+mn-ea"/>
        <a:cs typeface="+mn-cs"/>
      </a:defRPr>
    </a:lvl2pPr>
    <a:lvl3pPr marL="1031626" algn="l" defTabSz="1031626" rtl="0" eaLnBrk="1" latinLnBrk="0" hangingPunct="1">
      <a:defRPr sz="1400" kern="1200">
        <a:solidFill>
          <a:schemeClr val="tx1"/>
        </a:solidFill>
        <a:latin typeface="+mn-lt"/>
        <a:ea typeface="+mn-ea"/>
        <a:cs typeface="+mn-cs"/>
      </a:defRPr>
    </a:lvl3pPr>
    <a:lvl4pPr marL="1547439" algn="l" defTabSz="1031626" rtl="0" eaLnBrk="1" latinLnBrk="0" hangingPunct="1">
      <a:defRPr sz="1400" kern="1200">
        <a:solidFill>
          <a:schemeClr val="tx1"/>
        </a:solidFill>
        <a:latin typeface="+mn-lt"/>
        <a:ea typeface="+mn-ea"/>
        <a:cs typeface="+mn-cs"/>
      </a:defRPr>
    </a:lvl4pPr>
    <a:lvl5pPr marL="2063252" algn="l" defTabSz="1031626" rtl="0" eaLnBrk="1" latinLnBrk="0" hangingPunct="1">
      <a:defRPr sz="1400" kern="1200">
        <a:solidFill>
          <a:schemeClr val="tx1"/>
        </a:solidFill>
        <a:latin typeface="+mn-lt"/>
        <a:ea typeface="+mn-ea"/>
        <a:cs typeface="+mn-cs"/>
      </a:defRPr>
    </a:lvl5pPr>
    <a:lvl6pPr marL="2579065" algn="l" defTabSz="1031626" rtl="0" eaLnBrk="1" latinLnBrk="0" hangingPunct="1">
      <a:defRPr sz="1400" kern="1200">
        <a:solidFill>
          <a:schemeClr val="tx1"/>
        </a:solidFill>
        <a:latin typeface="+mn-lt"/>
        <a:ea typeface="+mn-ea"/>
        <a:cs typeface="+mn-cs"/>
      </a:defRPr>
    </a:lvl6pPr>
    <a:lvl7pPr marL="3094878" algn="l" defTabSz="1031626" rtl="0" eaLnBrk="1" latinLnBrk="0" hangingPunct="1">
      <a:defRPr sz="1400" kern="1200">
        <a:solidFill>
          <a:schemeClr val="tx1"/>
        </a:solidFill>
        <a:latin typeface="+mn-lt"/>
        <a:ea typeface="+mn-ea"/>
        <a:cs typeface="+mn-cs"/>
      </a:defRPr>
    </a:lvl7pPr>
    <a:lvl8pPr marL="3610691" algn="l" defTabSz="1031626" rtl="0" eaLnBrk="1" latinLnBrk="0" hangingPunct="1">
      <a:defRPr sz="1400" kern="1200">
        <a:solidFill>
          <a:schemeClr val="tx1"/>
        </a:solidFill>
        <a:latin typeface="+mn-lt"/>
        <a:ea typeface="+mn-ea"/>
        <a:cs typeface="+mn-cs"/>
      </a:defRPr>
    </a:lvl8pPr>
    <a:lvl9pPr marL="4126504" algn="l" defTabSz="1031626"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906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966142" y="5617774"/>
            <a:ext cx="7998180" cy="537211"/>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lIns="103163" tIns="51581" rIns="103163" bIns="51581" rtlCol="0" anchor="ctr"/>
          <a:lstStyle/>
          <a:p>
            <a:pPr algn="ctr"/>
            <a:endParaRPr lang="en-US"/>
          </a:p>
        </p:txBody>
      </p:sp>
      <p:sp>
        <p:nvSpPr>
          <p:cNvPr id="11" name="Rectangle 10"/>
          <p:cNvSpPr/>
          <p:nvPr/>
        </p:nvSpPr>
        <p:spPr>
          <a:xfrm>
            <a:off x="1072449" y="1016991"/>
            <a:ext cx="7778044"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3163" tIns="51581" rIns="103163" bIns="51581" rtlCol="0" anchor="ctr"/>
          <a:lstStyle/>
          <a:p>
            <a:pPr algn="ctr"/>
            <a:endParaRPr lang="en-US"/>
          </a:p>
        </p:txBody>
      </p:sp>
      <p:sp>
        <p:nvSpPr>
          <p:cNvPr id="12" name="Rectangle 11"/>
          <p:cNvSpPr/>
          <p:nvPr/>
        </p:nvSpPr>
        <p:spPr>
          <a:xfrm>
            <a:off x="1073152" y="1009652"/>
            <a:ext cx="7778044"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3163" tIns="51581" rIns="103163" bIns="51581"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833651" y="702070"/>
            <a:ext cx="615150"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533674" y="726098"/>
            <a:ext cx="566928" cy="614172"/>
          </a:xfrm>
          <a:prstGeom prst="rect">
            <a:avLst/>
          </a:prstGeom>
          <a:noFill/>
        </p:spPr>
      </p:pic>
      <p:sp>
        <p:nvSpPr>
          <p:cNvPr id="2" name="Title 1"/>
          <p:cNvSpPr>
            <a:spLocks noGrp="1"/>
          </p:cNvSpPr>
          <p:nvPr>
            <p:ph type="ctrTitle"/>
          </p:nvPr>
        </p:nvSpPr>
        <p:spPr>
          <a:xfrm>
            <a:off x="1871134" y="1794935"/>
            <a:ext cx="6200424" cy="182809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1871136" y="3736622"/>
            <a:ext cx="6188194" cy="1524000"/>
          </a:xfrm>
        </p:spPr>
        <p:txBody>
          <a:bodyPr/>
          <a:lstStyle>
            <a:lvl1pPr marL="0" indent="0" algn="ctr">
              <a:buNone/>
              <a:defRPr>
                <a:solidFill>
                  <a:schemeClr val="tx2"/>
                </a:solidFill>
              </a:defRPr>
            </a:lvl1pPr>
            <a:lvl2pPr marL="515813" indent="0" algn="ctr">
              <a:buNone/>
              <a:defRPr>
                <a:solidFill>
                  <a:schemeClr val="tx1">
                    <a:tint val="75000"/>
                  </a:schemeClr>
                </a:solidFill>
              </a:defRPr>
            </a:lvl2pPr>
            <a:lvl3pPr marL="1031626" indent="0" algn="ctr">
              <a:buNone/>
              <a:defRPr>
                <a:solidFill>
                  <a:schemeClr val="tx1">
                    <a:tint val="75000"/>
                  </a:schemeClr>
                </a:solidFill>
              </a:defRPr>
            </a:lvl3pPr>
            <a:lvl4pPr marL="1547439" indent="0" algn="ctr">
              <a:buNone/>
              <a:defRPr>
                <a:solidFill>
                  <a:schemeClr val="tx1">
                    <a:tint val="75000"/>
                  </a:schemeClr>
                </a:solidFill>
              </a:defRPr>
            </a:lvl4pPr>
            <a:lvl5pPr marL="2063252" indent="0" algn="ctr">
              <a:buNone/>
              <a:defRPr>
                <a:solidFill>
                  <a:schemeClr val="tx1">
                    <a:tint val="75000"/>
                  </a:schemeClr>
                </a:solidFill>
              </a:defRPr>
            </a:lvl5pPr>
            <a:lvl6pPr marL="2579065" indent="0" algn="ctr">
              <a:buNone/>
              <a:defRPr>
                <a:solidFill>
                  <a:schemeClr val="tx1">
                    <a:tint val="75000"/>
                  </a:schemeClr>
                </a:solidFill>
              </a:defRPr>
            </a:lvl6pPr>
            <a:lvl7pPr marL="3094878" indent="0" algn="ctr">
              <a:buNone/>
              <a:defRPr>
                <a:solidFill>
                  <a:schemeClr val="tx1">
                    <a:tint val="75000"/>
                  </a:schemeClr>
                </a:solidFill>
              </a:defRPr>
            </a:lvl7pPr>
            <a:lvl8pPr marL="3610691" indent="0" algn="ctr">
              <a:buNone/>
              <a:defRPr>
                <a:solidFill>
                  <a:schemeClr val="tx1">
                    <a:tint val="75000"/>
                  </a:schemeClr>
                </a:solidFill>
              </a:defRPr>
            </a:lvl8pPr>
            <a:lvl9pPr marL="4126504"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34899" y="5357593"/>
            <a:ext cx="1314973" cy="365125"/>
          </a:xfrm>
        </p:spPr>
        <p:txBody>
          <a:bodyPr/>
          <a:lstStyle/>
          <a:p>
            <a:fld id="{DA3A8EB1-0908-4351-B0E6-A043DD3185EB}" type="datetime1">
              <a:rPr lang="en-US" smtClean="0"/>
              <a:t>10/16/2021</a:t>
            </a:fld>
            <a:endParaRPr lang="en-US"/>
          </a:p>
        </p:txBody>
      </p:sp>
      <p:sp>
        <p:nvSpPr>
          <p:cNvPr id="5" name="Footer Placeholder 4"/>
          <p:cNvSpPr>
            <a:spLocks noGrp="1"/>
          </p:cNvSpPr>
          <p:nvPr>
            <p:ph type="ftr" sz="quarter" idx="11"/>
          </p:nvPr>
        </p:nvSpPr>
        <p:spPr>
          <a:xfrm>
            <a:off x="1271884" y="5357593"/>
            <a:ext cx="5454415" cy="365125"/>
          </a:xfrm>
        </p:spPr>
        <p:txBody>
          <a:bodyPr/>
          <a:lstStyle/>
          <a:p>
            <a:endParaRPr lang="en-US"/>
          </a:p>
        </p:txBody>
      </p:sp>
      <p:sp>
        <p:nvSpPr>
          <p:cNvPr id="6" name="Slide Number Placeholder 5"/>
          <p:cNvSpPr>
            <a:spLocks noGrp="1"/>
          </p:cNvSpPr>
          <p:nvPr>
            <p:ph type="sldNum" sz="quarter" idx="12"/>
          </p:nvPr>
        </p:nvSpPr>
        <p:spPr>
          <a:xfrm>
            <a:off x="6731760" y="5357593"/>
            <a:ext cx="600192" cy="365125"/>
          </a:xfrm>
        </p:spPr>
        <p:txBody>
          <a:bodyPr/>
          <a:lstStyle>
            <a:lvl1pPr algn="ctr">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12A8E9-7B0D-4CEB-BE5A-B1FC5132EE98}" type="datetime1">
              <a:rPr lang="en-US" smtClean="0"/>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4" y="925691"/>
            <a:ext cx="1550106" cy="476391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06409" y="1106314"/>
            <a:ext cx="5610344" cy="44026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EC8159-F88D-4712-8113-2639844F3474}" type="datetime1">
              <a:rPr lang="en-US" smtClean="0"/>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DB2A04-7211-4D11-BD53-9BE7A6E8A3C0}" type="datetime1">
              <a:rPr lang="en-US" smtClean="0"/>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65394" y="2239431"/>
            <a:ext cx="6775214" cy="1362074"/>
          </a:xfrm>
        </p:spPr>
        <p:txBody>
          <a:bodyPr anchor="b"/>
          <a:lstStyle>
            <a:lvl1pPr algn="ctr">
              <a:defRPr sz="45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577625" y="3725336"/>
            <a:ext cx="6750756" cy="1309511"/>
          </a:xfrm>
        </p:spPr>
        <p:txBody>
          <a:bodyPr anchor="t"/>
          <a:lstStyle>
            <a:lvl1pPr marL="0" indent="0" algn="ctr">
              <a:buNone/>
              <a:defRPr sz="2300">
                <a:solidFill>
                  <a:schemeClr val="tx2"/>
                </a:solidFill>
              </a:defRPr>
            </a:lvl1pPr>
            <a:lvl2pPr marL="515813" indent="0">
              <a:buNone/>
              <a:defRPr sz="2000">
                <a:solidFill>
                  <a:schemeClr val="tx1">
                    <a:tint val="75000"/>
                  </a:schemeClr>
                </a:solidFill>
              </a:defRPr>
            </a:lvl2pPr>
            <a:lvl3pPr marL="1031626" indent="0">
              <a:buNone/>
              <a:defRPr sz="1800">
                <a:solidFill>
                  <a:schemeClr val="tx1">
                    <a:tint val="75000"/>
                  </a:schemeClr>
                </a:solidFill>
              </a:defRPr>
            </a:lvl3pPr>
            <a:lvl4pPr marL="1547439" indent="0">
              <a:buNone/>
              <a:defRPr sz="1600">
                <a:solidFill>
                  <a:schemeClr val="tx1">
                    <a:tint val="75000"/>
                  </a:schemeClr>
                </a:solidFill>
              </a:defRPr>
            </a:lvl4pPr>
            <a:lvl5pPr marL="2063252" indent="0">
              <a:buNone/>
              <a:defRPr sz="1600">
                <a:solidFill>
                  <a:schemeClr val="tx1">
                    <a:tint val="75000"/>
                  </a:schemeClr>
                </a:solidFill>
              </a:defRPr>
            </a:lvl5pPr>
            <a:lvl6pPr marL="2579065" indent="0">
              <a:buNone/>
              <a:defRPr sz="1600">
                <a:solidFill>
                  <a:schemeClr val="tx1">
                    <a:tint val="75000"/>
                  </a:schemeClr>
                </a:solidFill>
              </a:defRPr>
            </a:lvl6pPr>
            <a:lvl7pPr marL="3094878" indent="0">
              <a:buNone/>
              <a:defRPr sz="1600">
                <a:solidFill>
                  <a:schemeClr val="tx1">
                    <a:tint val="75000"/>
                  </a:schemeClr>
                </a:solidFill>
              </a:defRPr>
            </a:lvl7pPr>
            <a:lvl8pPr marL="3610691" indent="0">
              <a:buNone/>
              <a:defRPr sz="1600">
                <a:solidFill>
                  <a:schemeClr val="tx1">
                    <a:tint val="75000"/>
                  </a:schemeClr>
                </a:solidFill>
              </a:defRPr>
            </a:lvl8pPr>
            <a:lvl9pPr marL="4126504"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1D4886-BCF7-48CF-83A5-C929525F826D}" type="datetime1">
              <a:rPr lang="en-US" smtClean="0"/>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ABFD81B2-BBF9-4DDF-96BB-BCAA4653DC9B}" type="datetime1">
              <a:rPr lang="en-US" smtClean="0"/>
              <a:t>10/16/2021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406652" y="2121407"/>
            <a:ext cx="3467100" cy="3602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5052060" y="2119314"/>
            <a:ext cx="3467100" cy="3605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87694" y="2122312"/>
            <a:ext cx="3184481" cy="820208"/>
          </a:xfrm>
        </p:spPr>
        <p:txBody>
          <a:bodyPr anchor="b">
            <a:normAutofit/>
          </a:bodyPr>
          <a:lstStyle>
            <a:lvl1pPr marL="0" indent="0" algn="ctr">
              <a:buNone/>
              <a:defRPr sz="2300" b="1">
                <a:solidFill>
                  <a:schemeClr val="tx2"/>
                </a:solidFill>
              </a:defRPr>
            </a:lvl1pPr>
            <a:lvl2pPr marL="515813" indent="0">
              <a:buNone/>
              <a:defRPr sz="2300" b="1"/>
            </a:lvl2pPr>
            <a:lvl3pPr marL="1031626" indent="0">
              <a:buNone/>
              <a:defRPr sz="2000" b="1"/>
            </a:lvl3pPr>
            <a:lvl4pPr marL="1547439" indent="0">
              <a:buNone/>
              <a:defRPr sz="1800" b="1"/>
            </a:lvl4pPr>
            <a:lvl5pPr marL="2063252" indent="0">
              <a:buNone/>
              <a:defRPr sz="1800" b="1"/>
            </a:lvl5pPr>
            <a:lvl6pPr marL="2579065" indent="0">
              <a:buNone/>
              <a:defRPr sz="1800" b="1"/>
            </a:lvl6pPr>
            <a:lvl7pPr marL="3094878" indent="0">
              <a:buNone/>
              <a:defRPr sz="1800" b="1"/>
            </a:lvl7pPr>
            <a:lvl8pPr marL="3610691" indent="0">
              <a:buNone/>
              <a:defRPr sz="1800" b="1"/>
            </a:lvl8pPr>
            <a:lvl9pPr marL="4126504" indent="0">
              <a:buNone/>
              <a:defRPr sz="1800" b="1"/>
            </a:lvl9pPr>
          </a:lstStyle>
          <a:p>
            <a:pPr lvl="0"/>
            <a:r>
              <a:rPr lang="en-US"/>
              <a:t>Click to edit Master text styles</a:t>
            </a:r>
          </a:p>
        </p:txBody>
      </p:sp>
      <p:sp>
        <p:nvSpPr>
          <p:cNvPr id="5" name="Text Placeholder 4"/>
          <p:cNvSpPr>
            <a:spLocks noGrp="1"/>
          </p:cNvSpPr>
          <p:nvPr>
            <p:ph type="body" sz="quarter" idx="3"/>
          </p:nvPr>
        </p:nvSpPr>
        <p:spPr>
          <a:xfrm>
            <a:off x="5319891" y="2122310"/>
            <a:ext cx="3189732" cy="822960"/>
          </a:xfrm>
        </p:spPr>
        <p:txBody>
          <a:bodyPr anchor="b">
            <a:normAutofit/>
          </a:bodyPr>
          <a:lstStyle>
            <a:lvl1pPr marL="0" indent="0" algn="ctr">
              <a:buNone/>
              <a:defRPr sz="2300" b="1">
                <a:solidFill>
                  <a:schemeClr val="tx2"/>
                </a:solidFill>
              </a:defRPr>
            </a:lvl1pPr>
            <a:lvl2pPr marL="515813" indent="0">
              <a:buNone/>
              <a:defRPr sz="2300" b="1"/>
            </a:lvl2pPr>
            <a:lvl3pPr marL="1031626" indent="0">
              <a:buNone/>
              <a:defRPr sz="2000" b="1"/>
            </a:lvl3pPr>
            <a:lvl4pPr marL="1547439" indent="0">
              <a:buNone/>
              <a:defRPr sz="1800" b="1"/>
            </a:lvl4pPr>
            <a:lvl5pPr marL="2063252" indent="0">
              <a:buNone/>
              <a:defRPr sz="1800" b="1"/>
            </a:lvl5pPr>
            <a:lvl6pPr marL="2579065" indent="0">
              <a:buNone/>
              <a:defRPr sz="1800" b="1"/>
            </a:lvl6pPr>
            <a:lvl7pPr marL="3094878" indent="0">
              <a:buNone/>
              <a:defRPr sz="1800" b="1"/>
            </a:lvl7pPr>
            <a:lvl8pPr marL="3610691" indent="0">
              <a:buNone/>
              <a:defRPr sz="1800" b="1"/>
            </a:lvl8pPr>
            <a:lvl9pPr marL="4126504" indent="0">
              <a:buNone/>
              <a:defRPr sz="1800" b="1"/>
            </a:lvl9pPr>
          </a:lstStyle>
          <a:p>
            <a:pPr lvl="0"/>
            <a:r>
              <a:rPr lang="en-US"/>
              <a:t>Click to edit Master text styles</a:t>
            </a:r>
          </a:p>
        </p:txBody>
      </p:sp>
      <p:sp>
        <p:nvSpPr>
          <p:cNvPr id="7" name="Date Placeholder 6"/>
          <p:cNvSpPr>
            <a:spLocks noGrp="1"/>
          </p:cNvSpPr>
          <p:nvPr>
            <p:ph type="dt" sz="half" idx="10"/>
          </p:nvPr>
        </p:nvSpPr>
        <p:spPr/>
        <p:txBody>
          <a:bodyPr/>
          <a:lstStyle/>
          <a:p>
            <a:fld id="{C3A6684C-8D48-4DDA-9C02-3D2C517D1276}" type="datetime1">
              <a:rPr lang="en-US" smtClean="0"/>
              <a:t>10/16/2021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1406652" y="2944368"/>
            <a:ext cx="3496818"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5032247" y="2944813"/>
            <a:ext cx="3496818"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F667CF-A5B5-4828-A0CB-065FED3340E6}" type="datetime1">
              <a:rPr lang="en-US" smtClean="0"/>
              <a:t>10/16/2021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800D88-3843-4591-ADF0-7A016D57365D}" type="datetime1">
              <a:rPr lang="en-US" smtClean="0"/>
              <a:t>10/16/2021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906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84861" y="6058037"/>
            <a:ext cx="8365068" cy="537211"/>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lIns="103163" tIns="51581" rIns="103163" bIns="51581" rtlCol="0" anchor="ctr"/>
          <a:lstStyle/>
          <a:p>
            <a:pPr algn="ctr"/>
            <a:endParaRPr lang="en-US"/>
          </a:p>
        </p:txBody>
      </p:sp>
      <p:sp>
        <p:nvSpPr>
          <p:cNvPr id="16" name="Rectangle 15"/>
          <p:cNvSpPr/>
          <p:nvPr/>
        </p:nvSpPr>
        <p:spPr>
          <a:xfrm rot="60000">
            <a:off x="4841281" y="605162"/>
            <a:ext cx="4104686"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3163" tIns="51581" rIns="103163" bIns="51581" rtlCol="0" anchor="ctr"/>
          <a:lstStyle/>
          <a:p>
            <a:pPr algn="ctr"/>
            <a:endParaRPr lang="en-US"/>
          </a:p>
        </p:txBody>
      </p:sp>
      <p:sp>
        <p:nvSpPr>
          <p:cNvPr id="17" name="Rectangle 16"/>
          <p:cNvSpPr/>
          <p:nvPr/>
        </p:nvSpPr>
        <p:spPr>
          <a:xfrm rot="60000">
            <a:off x="4844037" y="603504"/>
            <a:ext cx="4104686"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3163" tIns="51581" rIns="103163" bIns="51581" rtlCol="0" anchor="ctr"/>
          <a:lstStyle/>
          <a:p>
            <a:pPr algn="ctr"/>
            <a:endParaRPr lang="en-US"/>
          </a:p>
        </p:txBody>
      </p:sp>
      <p:sp>
        <p:nvSpPr>
          <p:cNvPr id="13" name="Rectangle 12"/>
          <p:cNvSpPr/>
          <p:nvPr/>
        </p:nvSpPr>
        <p:spPr>
          <a:xfrm rot="21540000">
            <a:off x="811640" y="576868"/>
            <a:ext cx="4104686"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3163" tIns="51581" rIns="103163" bIns="51581" rtlCol="0" anchor="ctr"/>
          <a:lstStyle/>
          <a:p>
            <a:pPr algn="ctr"/>
            <a:endParaRPr lang="en-US"/>
          </a:p>
        </p:txBody>
      </p:sp>
      <p:sp>
        <p:nvSpPr>
          <p:cNvPr id="14" name="Rectangle 13"/>
          <p:cNvSpPr/>
          <p:nvPr/>
        </p:nvSpPr>
        <p:spPr>
          <a:xfrm rot="21540000">
            <a:off x="812295" y="576072"/>
            <a:ext cx="4104686"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3163" tIns="51581" rIns="103163" bIns="51581"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568701" y="293955"/>
            <a:ext cx="615150"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826573" y="309541"/>
            <a:ext cx="566928" cy="614172"/>
          </a:xfrm>
          <a:prstGeom prst="rect">
            <a:avLst/>
          </a:prstGeom>
          <a:noFill/>
        </p:spPr>
      </p:pic>
      <p:sp>
        <p:nvSpPr>
          <p:cNvPr id="2" name="Title 1"/>
          <p:cNvSpPr>
            <a:spLocks noGrp="1"/>
          </p:cNvSpPr>
          <p:nvPr>
            <p:ph type="title"/>
          </p:nvPr>
        </p:nvSpPr>
        <p:spPr>
          <a:xfrm rot="-60000">
            <a:off x="1201391" y="2020044"/>
            <a:ext cx="3320229" cy="1503037"/>
          </a:xfrm>
        </p:spPr>
        <p:txBody>
          <a:bodyPr anchor="b">
            <a:normAutofit/>
          </a:bodyPr>
          <a:lstStyle>
            <a:lvl1pPr algn="ctr">
              <a:defRPr sz="2700" b="0"/>
            </a:lvl1pPr>
          </a:lstStyle>
          <a:p>
            <a:r>
              <a:rPr lang="en-US"/>
              <a:t>Click to edit Master title style</a:t>
            </a:r>
          </a:p>
        </p:txBody>
      </p:sp>
      <p:sp>
        <p:nvSpPr>
          <p:cNvPr id="3" name="Content Placeholder 2"/>
          <p:cNvSpPr>
            <a:spLocks noGrp="1"/>
          </p:cNvSpPr>
          <p:nvPr>
            <p:ph idx="1"/>
          </p:nvPr>
        </p:nvSpPr>
        <p:spPr>
          <a:xfrm rot="60000">
            <a:off x="5258815" y="1150994"/>
            <a:ext cx="3272525" cy="4625489"/>
          </a:xfrm>
        </p:spPr>
        <p:txBody>
          <a:bodyPr anchor="ctr"/>
          <a:lstStyle>
            <a:lvl1pPr>
              <a:defRPr sz="2500"/>
            </a:lvl1pPr>
            <a:lvl2pPr>
              <a:defRPr sz="2300"/>
            </a:lvl2pPr>
            <a:lvl3pPr>
              <a:defRPr sz="2000"/>
            </a:lvl3pPr>
            <a:lvl4pPr>
              <a:defRPr sz="1800"/>
            </a:lvl4pPr>
            <a:lvl5pPr>
              <a:defRPr sz="16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60000">
            <a:off x="1243805" y="3623748"/>
            <a:ext cx="3302965" cy="2100400"/>
          </a:xfrm>
        </p:spPr>
        <p:txBody>
          <a:bodyPr>
            <a:normAutofit/>
          </a:bodyPr>
          <a:lstStyle>
            <a:lvl1pPr marL="0" indent="0" algn="ctr">
              <a:buNone/>
              <a:defRPr sz="1800"/>
            </a:lvl1pPr>
            <a:lvl2pPr marL="515813" indent="0">
              <a:buNone/>
              <a:defRPr sz="1400"/>
            </a:lvl2pPr>
            <a:lvl3pPr marL="1031626" indent="0">
              <a:buNone/>
              <a:defRPr sz="1100"/>
            </a:lvl3pPr>
            <a:lvl4pPr marL="1547439" indent="0">
              <a:buNone/>
              <a:defRPr sz="1000"/>
            </a:lvl4pPr>
            <a:lvl5pPr marL="2063252" indent="0">
              <a:buNone/>
              <a:defRPr sz="1000"/>
            </a:lvl5pPr>
            <a:lvl6pPr marL="2579065" indent="0">
              <a:buNone/>
              <a:defRPr sz="1000"/>
            </a:lvl6pPr>
            <a:lvl7pPr marL="3094878" indent="0">
              <a:buNone/>
              <a:defRPr sz="1000"/>
            </a:lvl7pPr>
            <a:lvl8pPr marL="3610691" indent="0">
              <a:buNone/>
              <a:defRPr sz="1000"/>
            </a:lvl8pPr>
            <a:lvl9pPr marL="4126504" indent="0">
              <a:buNone/>
              <a:defRPr sz="1000"/>
            </a:lvl9pPr>
          </a:lstStyle>
          <a:p>
            <a:pPr lvl="0"/>
            <a:r>
              <a:rPr lang="en-US"/>
              <a:t>Click to edit Master text styles</a:t>
            </a:r>
          </a:p>
        </p:txBody>
      </p:sp>
      <p:sp>
        <p:nvSpPr>
          <p:cNvPr id="5" name="Date Placeholder 4"/>
          <p:cNvSpPr>
            <a:spLocks noGrp="1"/>
          </p:cNvSpPr>
          <p:nvPr>
            <p:ph type="dt" sz="half" idx="10"/>
          </p:nvPr>
        </p:nvSpPr>
        <p:spPr>
          <a:xfrm rot="60000">
            <a:off x="6870175" y="5885673"/>
            <a:ext cx="1314973" cy="365125"/>
          </a:xfrm>
        </p:spPr>
        <p:txBody>
          <a:bodyPr/>
          <a:lstStyle/>
          <a:p>
            <a:fld id="{92DE02AE-C020-41BB-AA3C-6BCBD757F118}" type="datetime1">
              <a:rPr lang="en-US" smtClean="0"/>
              <a:t>10/16/2021</a:t>
            </a:fld>
            <a:endParaRPr lang="en-US"/>
          </a:p>
        </p:txBody>
      </p:sp>
      <p:sp>
        <p:nvSpPr>
          <p:cNvPr id="6" name="Footer Placeholder 5"/>
          <p:cNvSpPr>
            <a:spLocks noGrp="1"/>
          </p:cNvSpPr>
          <p:nvPr>
            <p:ph type="ftr" sz="quarter" idx="11"/>
          </p:nvPr>
        </p:nvSpPr>
        <p:spPr>
          <a:xfrm rot="-60000">
            <a:off x="990769" y="5829262"/>
            <a:ext cx="3816158" cy="365125"/>
          </a:xfrm>
        </p:spPr>
        <p:txBody>
          <a:bodyPr/>
          <a:lstStyle/>
          <a:p>
            <a:endParaRPr lang="en-US"/>
          </a:p>
        </p:txBody>
      </p:sp>
      <p:sp>
        <p:nvSpPr>
          <p:cNvPr id="7" name="Slide Number Placeholder 6"/>
          <p:cNvSpPr>
            <a:spLocks noGrp="1"/>
          </p:cNvSpPr>
          <p:nvPr>
            <p:ph type="sldNum" sz="quarter" idx="12"/>
          </p:nvPr>
        </p:nvSpPr>
        <p:spPr>
          <a:xfrm rot="60000">
            <a:off x="8187092" y="5896963"/>
            <a:ext cx="600192"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906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84861" y="6058037"/>
            <a:ext cx="8365068" cy="537211"/>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lIns="103163" tIns="51581" rIns="103163" bIns="51581" rtlCol="0" anchor="ctr"/>
          <a:lstStyle/>
          <a:p>
            <a:pPr algn="ctr"/>
            <a:endParaRPr lang="en-US"/>
          </a:p>
        </p:txBody>
      </p:sp>
      <p:sp>
        <p:nvSpPr>
          <p:cNvPr id="12" name="Rectangle 11"/>
          <p:cNvSpPr/>
          <p:nvPr/>
        </p:nvSpPr>
        <p:spPr>
          <a:xfrm rot="21540000">
            <a:off x="811640" y="576868"/>
            <a:ext cx="4104686"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3163" tIns="51581" rIns="103163" bIns="51581" rtlCol="0" anchor="ctr"/>
          <a:lstStyle/>
          <a:p>
            <a:pPr algn="ctr"/>
            <a:endParaRPr lang="en-US"/>
          </a:p>
        </p:txBody>
      </p:sp>
      <p:sp>
        <p:nvSpPr>
          <p:cNvPr id="13" name="Rectangle 12"/>
          <p:cNvSpPr/>
          <p:nvPr/>
        </p:nvSpPr>
        <p:spPr>
          <a:xfrm rot="21540000">
            <a:off x="807149" y="575770"/>
            <a:ext cx="4104686"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3163" tIns="51581" rIns="103163" bIns="51581" rtlCol="0" anchor="ctr"/>
          <a:lstStyle/>
          <a:p>
            <a:pPr algn="ctr"/>
            <a:endParaRPr lang="en-US"/>
          </a:p>
        </p:txBody>
      </p:sp>
      <p:sp>
        <p:nvSpPr>
          <p:cNvPr id="29" name="Rectangle 28"/>
          <p:cNvSpPr/>
          <p:nvPr/>
        </p:nvSpPr>
        <p:spPr>
          <a:xfrm rot="60000">
            <a:off x="4841281" y="605162"/>
            <a:ext cx="4104686"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3163" tIns="51581" rIns="103163" bIns="51581" rtlCol="0" anchor="ctr"/>
          <a:lstStyle/>
          <a:p>
            <a:pPr algn="ctr"/>
            <a:endParaRPr lang="en-US"/>
          </a:p>
        </p:txBody>
      </p:sp>
      <p:sp>
        <p:nvSpPr>
          <p:cNvPr id="30" name="Rectangle 29"/>
          <p:cNvSpPr/>
          <p:nvPr/>
        </p:nvSpPr>
        <p:spPr>
          <a:xfrm rot="60000">
            <a:off x="4836835" y="603920"/>
            <a:ext cx="4104686"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3163" tIns="51581" rIns="103163" bIns="51581"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568701" y="293955"/>
            <a:ext cx="615150"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826573" y="309541"/>
            <a:ext cx="566928" cy="614172"/>
          </a:xfrm>
          <a:prstGeom prst="rect">
            <a:avLst/>
          </a:prstGeom>
          <a:noFill/>
        </p:spPr>
      </p:pic>
      <p:sp>
        <p:nvSpPr>
          <p:cNvPr id="2" name="Title 1"/>
          <p:cNvSpPr>
            <a:spLocks noGrp="1"/>
          </p:cNvSpPr>
          <p:nvPr>
            <p:ph type="title"/>
          </p:nvPr>
        </p:nvSpPr>
        <p:spPr>
          <a:xfrm rot="-60000">
            <a:off x="1198626" y="2020824"/>
            <a:ext cx="3318510" cy="1499616"/>
          </a:xfrm>
        </p:spPr>
        <p:txBody>
          <a:bodyPr anchor="b">
            <a:normAutofit/>
          </a:bodyPr>
          <a:lstStyle>
            <a:lvl1pPr algn="ctr">
              <a:defRPr sz="2700" b="0"/>
            </a:lvl1pPr>
          </a:lstStyle>
          <a:p>
            <a:r>
              <a:rPr lang="en-US"/>
              <a:t>Click to edit Master title style</a:t>
            </a:r>
            <a:endParaRPr lang="en-US" dirty="0"/>
          </a:p>
        </p:txBody>
      </p:sp>
      <p:sp>
        <p:nvSpPr>
          <p:cNvPr id="3" name="Picture Placeholder 2"/>
          <p:cNvSpPr>
            <a:spLocks noGrp="1"/>
          </p:cNvSpPr>
          <p:nvPr>
            <p:ph type="pic" idx="1"/>
          </p:nvPr>
        </p:nvSpPr>
        <p:spPr>
          <a:xfrm rot="60000">
            <a:off x="5306836" y="1207274"/>
            <a:ext cx="3156685"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700"/>
            </a:lvl1pPr>
            <a:lvl2pPr marL="515813" indent="0">
              <a:buNone/>
              <a:defRPr sz="3200"/>
            </a:lvl2pPr>
            <a:lvl3pPr marL="1031626" indent="0">
              <a:buNone/>
              <a:defRPr sz="2700"/>
            </a:lvl3pPr>
            <a:lvl4pPr marL="1547439" indent="0">
              <a:buNone/>
              <a:defRPr sz="2300"/>
            </a:lvl4pPr>
            <a:lvl5pPr marL="2063252" indent="0">
              <a:buNone/>
              <a:defRPr sz="2300"/>
            </a:lvl5pPr>
            <a:lvl6pPr marL="2579065" indent="0">
              <a:buNone/>
              <a:defRPr sz="2300"/>
            </a:lvl6pPr>
            <a:lvl7pPr marL="3094878" indent="0">
              <a:buNone/>
              <a:defRPr sz="2300"/>
            </a:lvl7pPr>
            <a:lvl8pPr marL="3610691" indent="0">
              <a:buNone/>
              <a:defRPr sz="2300"/>
            </a:lvl8pPr>
            <a:lvl9pPr marL="4126504" indent="0">
              <a:buNone/>
              <a:defRPr sz="2300"/>
            </a:lvl9pPr>
          </a:lstStyle>
          <a:p>
            <a:r>
              <a:rPr lang="en-US"/>
              <a:t>Click icon to add picture</a:t>
            </a:r>
          </a:p>
        </p:txBody>
      </p:sp>
      <p:sp>
        <p:nvSpPr>
          <p:cNvPr id="4" name="Text Placeholder 3"/>
          <p:cNvSpPr>
            <a:spLocks noGrp="1"/>
          </p:cNvSpPr>
          <p:nvPr>
            <p:ph type="body" sz="half" idx="2"/>
          </p:nvPr>
        </p:nvSpPr>
        <p:spPr>
          <a:xfrm rot="-60000">
            <a:off x="1248156" y="3621024"/>
            <a:ext cx="3298698" cy="2103120"/>
          </a:xfrm>
        </p:spPr>
        <p:txBody>
          <a:bodyPr>
            <a:normAutofit/>
          </a:bodyPr>
          <a:lstStyle>
            <a:lvl1pPr marL="0" indent="0" algn="ctr">
              <a:buNone/>
              <a:defRPr sz="1800"/>
            </a:lvl1pPr>
            <a:lvl2pPr marL="515813" indent="0">
              <a:buNone/>
              <a:defRPr sz="1400"/>
            </a:lvl2pPr>
            <a:lvl3pPr marL="1031626" indent="0">
              <a:buNone/>
              <a:defRPr sz="1100"/>
            </a:lvl3pPr>
            <a:lvl4pPr marL="1547439" indent="0">
              <a:buNone/>
              <a:defRPr sz="1000"/>
            </a:lvl4pPr>
            <a:lvl5pPr marL="2063252" indent="0">
              <a:buNone/>
              <a:defRPr sz="1000"/>
            </a:lvl5pPr>
            <a:lvl6pPr marL="2579065" indent="0">
              <a:buNone/>
              <a:defRPr sz="1000"/>
            </a:lvl6pPr>
            <a:lvl7pPr marL="3094878" indent="0">
              <a:buNone/>
              <a:defRPr sz="1000"/>
            </a:lvl7pPr>
            <a:lvl8pPr marL="3610691" indent="0">
              <a:buNone/>
              <a:defRPr sz="1000"/>
            </a:lvl8pPr>
            <a:lvl9pPr marL="4126504" indent="0">
              <a:buNone/>
              <a:defRPr sz="1000"/>
            </a:lvl9pPr>
          </a:lstStyle>
          <a:p>
            <a:pPr lvl="0"/>
            <a:r>
              <a:rPr lang="en-US"/>
              <a:t>Click to edit Master text styles</a:t>
            </a:r>
          </a:p>
        </p:txBody>
      </p:sp>
      <p:sp>
        <p:nvSpPr>
          <p:cNvPr id="5" name="Date Placeholder 4"/>
          <p:cNvSpPr>
            <a:spLocks noGrp="1"/>
          </p:cNvSpPr>
          <p:nvPr>
            <p:ph type="dt" sz="half" idx="10"/>
          </p:nvPr>
        </p:nvSpPr>
        <p:spPr>
          <a:xfrm rot="60000">
            <a:off x="6874767" y="5888738"/>
            <a:ext cx="1314973" cy="365125"/>
          </a:xfrm>
        </p:spPr>
        <p:txBody>
          <a:bodyPr/>
          <a:lstStyle/>
          <a:p>
            <a:fld id="{6BFCF99D-3661-43E3-9072-767FC8FDB51E}" type="datetime1">
              <a:rPr lang="en-US" smtClean="0"/>
              <a:t>10/16/2021</a:t>
            </a:fld>
            <a:endParaRPr lang="en-US"/>
          </a:p>
        </p:txBody>
      </p:sp>
      <p:sp>
        <p:nvSpPr>
          <p:cNvPr id="6" name="Footer Placeholder 5"/>
          <p:cNvSpPr>
            <a:spLocks noGrp="1"/>
          </p:cNvSpPr>
          <p:nvPr>
            <p:ph type="ftr" sz="quarter" idx="11"/>
          </p:nvPr>
        </p:nvSpPr>
        <p:spPr>
          <a:xfrm rot="-60000">
            <a:off x="990786" y="5831038"/>
            <a:ext cx="3595630" cy="365125"/>
          </a:xfrm>
        </p:spPr>
        <p:txBody>
          <a:bodyPr/>
          <a:lstStyle/>
          <a:p>
            <a:endParaRPr lang="en-US"/>
          </a:p>
        </p:txBody>
      </p:sp>
      <p:sp>
        <p:nvSpPr>
          <p:cNvPr id="7" name="Slide Number Placeholder 6"/>
          <p:cNvSpPr>
            <a:spLocks noGrp="1"/>
          </p:cNvSpPr>
          <p:nvPr>
            <p:ph type="sldNum" sz="quarter" idx="12"/>
          </p:nvPr>
        </p:nvSpPr>
        <p:spPr>
          <a:xfrm rot="60000">
            <a:off x="8192265" y="5900028"/>
            <a:ext cx="600192" cy="365125"/>
          </a:xfr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906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81040" y="6069329"/>
            <a:ext cx="8581074" cy="537211"/>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lIns="103163" tIns="51581" rIns="103163" bIns="51581" rtlCol="0" anchor="ctr"/>
          <a:lstStyle/>
          <a:p>
            <a:pPr algn="ctr"/>
            <a:endParaRPr lang="en-US"/>
          </a:p>
        </p:txBody>
      </p:sp>
      <p:sp>
        <p:nvSpPr>
          <p:cNvPr id="11" name="Rectangle 10"/>
          <p:cNvSpPr/>
          <p:nvPr/>
        </p:nvSpPr>
        <p:spPr>
          <a:xfrm>
            <a:off x="792480" y="575311"/>
            <a:ext cx="833755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3163" tIns="51581" rIns="103163" bIns="51581" rtlCol="0" anchor="ctr"/>
          <a:lstStyle/>
          <a:p>
            <a:pPr algn="ctr"/>
            <a:endParaRPr lang="en-US"/>
          </a:p>
        </p:txBody>
      </p:sp>
      <p:sp>
        <p:nvSpPr>
          <p:cNvPr id="12" name="Rectangle 11"/>
          <p:cNvSpPr/>
          <p:nvPr/>
        </p:nvSpPr>
        <p:spPr>
          <a:xfrm>
            <a:off x="792480" y="576072"/>
            <a:ext cx="833755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3163" tIns="51581" rIns="103163" bIns="51581"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89056" y="273091"/>
            <a:ext cx="615150"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814958" y="274541"/>
            <a:ext cx="566928" cy="614172"/>
          </a:xfrm>
          <a:prstGeom prst="rect">
            <a:avLst/>
          </a:prstGeom>
          <a:noFill/>
        </p:spPr>
      </p:pic>
      <p:sp>
        <p:nvSpPr>
          <p:cNvPr id="2" name="Title Placeholder 1"/>
          <p:cNvSpPr>
            <a:spLocks noGrp="1"/>
          </p:cNvSpPr>
          <p:nvPr>
            <p:ph type="title"/>
          </p:nvPr>
        </p:nvSpPr>
        <p:spPr>
          <a:xfrm>
            <a:off x="1186278" y="817584"/>
            <a:ext cx="7545682" cy="1202485"/>
          </a:xfrm>
          <a:prstGeom prst="rect">
            <a:avLst/>
          </a:prstGeom>
        </p:spPr>
        <p:txBody>
          <a:bodyPr vert="horz" lIns="103163" tIns="51581" rIns="103163" bIns="51581"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84963" y="2119258"/>
            <a:ext cx="6712772" cy="3603812"/>
          </a:xfrm>
          <a:prstGeom prst="rect">
            <a:avLst/>
          </a:prstGeom>
        </p:spPr>
        <p:txBody>
          <a:bodyPr vert="horz" lIns="103163" tIns="51581" rIns="103163" bIns="51581"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92473" y="5809153"/>
            <a:ext cx="1314973" cy="365125"/>
          </a:xfrm>
          <a:prstGeom prst="rect">
            <a:avLst/>
          </a:prstGeom>
        </p:spPr>
        <p:txBody>
          <a:bodyPr vert="horz" lIns="103163" tIns="51581" rIns="103163" bIns="51581" rtlCol="0" anchor="ctr"/>
          <a:lstStyle>
            <a:lvl1pPr algn="r">
              <a:defRPr sz="1400">
                <a:solidFill>
                  <a:schemeClr val="tx2"/>
                </a:solidFill>
                <a:latin typeface="Rage Italic" pitchFamily="66" charset="0"/>
              </a:defRPr>
            </a:lvl1pPr>
          </a:lstStyle>
          <a:p>
            <a:fld id="{675CBCA6-7075-4BF0-B466-C75F3258BD23}" type="datetime1">
              <a:rPr lang="en-US" smtClean="0"/>
              <a:t>10/16/2021</a:t>
            </a:fld>
            <a:endParaRPr lang="en-US"/>
          </a:p>
        </p:txBody>
      </p:sp>
      <p:sp>
        <p:nvSpPr>
          <p:cNvPr id="5" name="Footer Placeholder 4"/>
          <p:cNvSpPr>
            <a:spLocks noGrp="1"/>
          </p:cNvSpPr>
          <p:nvPr>
            <p:ph type="ftr" sz="quarter" idx="3"/>
          </p:nvPr>
        </p:nvSpPr>
        <p:spPr>
          <a:xfrm>
            <a:off x="990601" y="5809153"/>
            <a:ext cx="6001870" cy="365125"/>
          </a:xfrm>
          <a:prstGeom prst="rect">
            <a:avLst/>
          </a:prstGeom>
        </p:spPr>
        <p:txBody>
          <a:bodyPr vert="horz" lIns="103163" tIns="51581" rIns="103163" bIns="51581" rtlCol="0" anchor="ctr"/>
          <a:lstStyle>
            <a:lvl1pPr algn="l">
              <a:defRPr sz="1600">
                <a:solidFill>
                  <a:schemeClr val="tx2"/>
                </a:solidFill>
                <a:latin typeface="Rage Italic" pitchFamily="66" charset="0"/>
              </a:defRPr>
            </a:lvl1pPr>
          </a:lstStyle>
          <a:p>
            <a:endParaRPr lang="en-US"/>
          </a:p>
        </p:txBody>
      </p:sp>
      <p:sp>
        <p:nvSpPr>
          <p:cNvPr id="6" name="Slide Number Placeholder 5"/>
          <p:cNvSpPr>
            <a:spLocks noGrp="1"/>
          </p:cNvSpPr>
          <p:nvPr>
            <p:ph type="sldNum" sz="quarter" idx="4"/>
          </p:nvPr>
        </p:nvSpPr>
        <p:spPr>
          <a:xfrm>
            <a:off x="8309388" y="5809153"/>
            <a:ext cx="600192" cy="365125"/>
          </a:xfrm>
          <a:prstGeom prst="rect">
            <a:avLst/>
          </a:prstGeom>
        </p:spPr>
        <p:txBody>
          <a:bodyPr vert="horz" lIns="103163" tIns="51581" rIns="103163" bIns="51581" rtlCol="0" anchor="ctr"/>
          <a:lstStyle>
            <a:lvl1pPr algn="r">
              <a:defRPr sz="1600">
                <a:solidFill>
                  <a:schemeClr val="tx2"/>
                </a:solidFill>
                <a:latin typeface="Rage Italic" pitchFamily="66" charset="0"/>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hf hdr="0" ftr="0" dt="0"/>
  <p:txStyles>
    <p:titleStyle>
      <a:lvl1pPr algn="ctr" defTabSz="1031626" rtl="0" eaLnBrk="1" latinLnBrk="0" hangingPunct="1">
        <a:spcBef>
          <a:spcPct val="0"/>
        </a:spcBef>
        <a:buNone/>
        <a:defRPr sz="50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9488" indent="-309488" algn="l" defTabSz="1031626" rtl="0" eaLnBrk="1" latinLnBrk="0" hangingPunct="1">
        <a:spcBef>
          <a:spcPct val="20000"/>
        </a:spcBef>
        <a:buClr>
          <a:schemeClr val="accent2"/>
        </a:buClr>
        <a:buSzPct val="85000"/>
        <a:buFont typeface="Brush Script MT" pitchFamily="66" charset="0"/>
        <a:buChar char="O"/>
        <a:defRPr sz="2700" kern="1200">
          <a:solidFill>
            <a:schemeClr val="tx1"/>
          </a:solidFill>
          <a:latin typeface="+mn-lt"/>
          <a:ea typeface="+mn-ea"/>
          <a:cs typeface="+mn-cs"/>
        </a:defRPr>
      </a:lvl1pPr>
      <a:lvl2pPr marL="722138" indent="-309488" algn="l" defTabSz="1031626" rtl="0" eaLnBrk="1" latinLnBrk="0" hangingPunct="1">
        <a:spcBef>
          <a:spcPct val="20000"/>
        </a:spcBef>
        <a:buClr>
          <a:schemeClr val="accent2"/>
        </a:buClr>
        <a:buSzPct val="85000"/>
        <a:buFont typeface="Brush Script MT" pitchFamily="66" charset="0"/>
        <a:buChar char="O"/>
        <a:defRPr sz="2500" kern="1200">
          <a:solidFill>
            <a:schemeClr val="tx1"/>
          </a:solidFill>
          <a:latin typeface="+mn-lt"/>
          <a:ea typeface="+mn-ea"/>
          <a:cs typeface="+mn-cs"/>
        </a:defRPr>
      </a:lvl2pPr>
      <a:lvl3pPr marL="1031626" indent="-257907" algn="l" defTabSz="1031626" rtl="0" eaLnBrk="1" latinLnBrk="0" hangingPunct="1">
        <a:spcBef>
          <a:spcPct val="20000"/>
        </a:spcBef>
        <a:buClr>
          <a:schemeClr val="accent2"/>
        </a:buClr>
        <a:buSzPct val="85000"/>
        <a:buFont typeface="Brush Script MT" pitchFamily="66" charset="0"/>
        <a:buChar char="O"/>
        <a:defRPr sz="2300" kern="1200">
          <a:solidFill>
            <a:schemeClr val="tx1"/>
          </a:solidFill>
          <a:latin typeface="+mn-lt"/>
          <a:ea typeface="+mn-ea"/>
          <a:cs typeface="+mn-cs"/>
        </a:defRPr>
      </a:lvl3pPr>
      <a:lvl4pPr marL="1444277" indent="-257907" algn="l" defTabSz="1031626"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4pPr>
      <a:lvl5pPr marL="1856927" indent="-257907" algn="l" defTabSz="1031626"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5pPr>
      <a:lvl6pPr marL="2269577" indent="-257907" algn="l" defTabSz="1031626"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6pPr>
      <a:lvl7pPr marL="2682228" indent="-257907" algn="l" defTabSz="1031626"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7pPr>
      <a:lvl8pPr marL="3094878" indent="-257907" algn="l" defTabSz="1031626"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8pPr>
      <a:lvl9pPr marL="3507529" indent="-257907" algn="l" defTabSz="1031626"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9pPr>
    </p:bodyStyle>
    <p:otherStyle>
      <a:defPPr>
        <a:defRPr lang="en-US"/>
      </a:defPPr>
      <a:lvl1pPr marL="0" algn="l" defTabSz="1031626" rtl="0" eaLnBrk="1" latinLnBrk="0" hangingPunct="1">
        <a:defRPr sz="2000" kern="1200">
          <a:solidFill>
            <a:schemeClr val="tx1"/>
          </a:solidFill>
          <a:latin typeface="+mn-lt"/>
          <a:ea typeface="+mn-ea"/>
          <a:cs typeface="+mn-cs"/>
        </a:defRPr>
      </a:lvl1pPr>
      <a:lvl2pPr marL="515813" algn="l" defTabSz="1031626" rtl="0" eaLnBrk="1" latinLnBrk="0" hangingPunct="1">
        <a:defRPr sz="2000" kern="1200">
          <a:solidFill>
            <a:schemeClr val="tx1"/>
          </a:solidFill>
          <a:latin typeface="+mn-lt"/>
          <a:ea typeface="+mn-ea"/>
          <a:cs typeface="+mn-cs"/>
        </a:defRPr>
      </a:lvl2pPr>
      <a:lvl3pPr marL="1031626" algn="l" defTabSz="1031626" rtl="0" eaLnBrk="1" latinLnBrk="0" hangingPunct="1">
        <a:defRPr sz="2000" kern="1200">
          <a:solidFill>
            <a:schemeClr val="tx1"/>
          </a:solidFill>
          <a:latin typeface="+mn-lt"/>
          <a:ea typeface="+mn-ea"/>
          <a:cs typeface="+mn-cs"/>
        </a:defRPr>
      </a:lvl3pPr>
      <a:lvl4pPr marL="1547439" algn="l" defTabSz="1031626" rtl="0" eaLnBrk="1" latinLnBrk="0" hangingPunct="1">
        <a:defRPr sz="2000" kern="1200">
          <a:solidFill>
            <a:schemeClr val="tx1"/>
          </a:solidFill>
          <a:latin typeface="+mn-lt"/>
          <a:ea typeface="+mn-ea"/>
          <a:cs typeface="+mn-cs"/>
        </a:defRPr>
      </a:lvl4pPr>
      <a:lvl5pPr marL="2063252" algn="l" defTabSz="1031626" rtl="0" eaLnBrk="1" latinLnBrk="0" hangingPunct="1">
        <a:defRPr sz="2000" kern="1200">
          <a:solidFill>
            <a:schemeClr val="tx1"/>
          </a:solidFill>
          <a:latin typeface="+mn-lt"/>
          <a:ea typeface="+mn-ea"/>
          <a:cs typeface="+mn-cs"/>
        </a:defRPr>
      </a:lvl5pPr>
      <a:lvl6pPr marL="2579065" algn="l" defTabSz="1031626" rtl="0" eaLnBrk="1" latinLnBrk="0" hangingPunct="1">
        <a:defRPr sz="2000" kern="1200">
          <a:solidFill>
            <a:schemeClr val="tx1"/>
          </a:solidFill>
          <a:latin typeface="+mn-lt"/>
          <a:ea typeface="+mn-ea"/>
          <a:cs typeface="+mn-cs"/>
        </a:defRPr>
      </a:lvl6pPr>
      <a:lvl7pPr marL="3094878" algn="l" defTabSz="1031626" rtl="0" eaLnBrk="1" latinLnBrk="0" hangingPunct="1">
        <a:defRPr sz="2000" kern="1200">
          <a:solidFill>
            <a:schemeClr val="tx1"/>
          </a:solidFill>
          <a:latin typeface="+mn-lt"/>
          <a:ea typeface="+mn-ea"/>
          <a:cs typeface="+mn-cs"/>
        </a:defRPr>
      </a:lvl7pPr>
      <a:lvl8pPr marL="3610691" algn="l" defTabSz="1031626" rtl="0" eaLnBrk="1" latinLnBrk="0" hangingPunct="1">
        <a:defRPr sz="2000" kern="1200">
          <a:solidFill>
            <a:schemeClr val="tx1"/>
          </a:solidFill>
          <a:latin typeface="+mn-lt"/>
          <a:ea typeface="+mn-ea"/>
          <a:cs typeface="+mn-cs"/>
        </a:defRPr>
      </a:lvl8pPr>
      <a:lvl9pPr marL="4126504" algn="l" defTabSz="1031626"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youtu.be/F6XndxlJr9A" TargetMode="External"/><Relationship Id="rId2" Type="http://schemas.openxmlformats.org/officeDocument/2006/relationships/hyperlink" Target="https://youtu.be/gCxovyVo-GU" TargetMode="External"/><Relationship Id="rId1" Type="http://schemas.openxmlformats.org/officeDocument/2006/relationships/slideLayout" Target="../slideLayouts/slideLayout2.xml"/><Relationship Id="rId4" Type="http://schemas.openxmlformats.org/officeDocument/2006/relationships/hyperlink" Target="https://youtu.be/LJYWRTRJTh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1134" y="762000"/>
            <a:ext cx="6434666" cy="1904999"/>
          </a:xfrm>
        </p:spPr>
        <p:txBody>
          <a:bodyPr>
            <a:normAutofit/>
          </a:bodyPr>
          <a:lstStyle/>
          <a:p>
            <a:r>
              <a:rPr lang="en-US" dirty="0">
                <a:solidFill>
                  <a:srgbClr val="5122C8"/>
                </a:solidFill>
                <a:latin typeface="Lucida Calligraphy" pitchFamily="66" charset="0"/>
              </a:rPr>
              <a:t>S-BINS</a:t>
            </a:r>
            <a:br>
              <a:rPr lang="en-US" dirty="0"/>
            </a:br>
            <a:r>
              <a:rPr lang="en-US" sz="2200" dirty="0">
                <a:latin typeface="Lucida Calligraphy" pitchFamily="66" charset="0"/>
              </a:rPr>
              <a:t>AUTOMATION FOR GREATER GOOD</a:t>
            </a:r>
          </a:p>
        </p:txBody>
      </p:sp>
      <p:sp>
        <p:nvSpPr>
          <p:cNvPr id="3" name="Subtitle 2"/>
          <p:cNvSpPr>
            <a:spLocks noGrp="1"/>
          </p:cNvSpPr>
          <p:nvPr>
            <p:ph type="subTitle" idx="1"/>
          </p:nvPr>
        </p:nvSpPr>
        <p:spPr>
          <a:xfrm>
            <a:off x="1871136" y="2895599"/>
            <a:ext cx="6188194" cy="2365023"/>
          </a:xfrm>
        </p:spPr>
        <p:txBody>
          <a:bodyPr>
            <a:normAutofit fontScale="77500" lnSpcReduction="20000"/>
          </a:bodyPr>
          <a:lstStyle/>
          <a:p>
            <a:endParaRPr lang="en-US" dirty="0"/>
          </a:p>
          <a:p>
            <a:r>
              <a:rPr lang="en-US" sz="2400" dirty="0"/>
              <a:t>TEAM NO-7</a:t>
            </a:r>
          </a:p>
          <a:p>
            <a:pPr lvl="1"/>
            <a:r>
              <a:rPr lang="en-US" sz="2200" dirty="0">
                <a:solidFill>
                  <a:srgbClr val="C6249C"/>
                </a:solidFill>
              </a:rPr>
              <a:t>K.ABHINAVA KARTHIKEYA</a:t>
            </a:r>
          </a:p>
          <a:p>
            <a:pPr lvl="1"/>
            <a:r>
              <a:rPr lang="en-US" sz="2200" dirty="0">
                <a:solidFill>
                  <a:srgbClr val="C6249C"/>
                </a:solidFill>
              </a:rPr>
              <a:t>SAI ABHINOV CHOWDARY</a:t>
            </a:r>
          </a:p>
          <a:p>
            <a:pPr lvl="1"/>
            <a:r>
              <a:rPr lang="en-US" sz="2200" dirty="0">
                <a:solidFill>
                  <a:srgbClr val="C6249C"/>
                </a:solidFill>
              </a:rPr>
              <a:t>SWETHA</a:t>
            </a:r>
          </a:p>
          <a:p>
            <a:pPr lvl="1"/>
            <a:r>
              <a:rPr lang="en-US" sz="2200" dirty="0">
                <a:solidFill>
                  <a:srgbClr val="C6249C"/>
                </a:solidFill>
              </a:rPr>
              <a:t>NISHITHA</a:t>
            </a:r>
          </a:p>
          <a:p>
            <a:pPr lvl="1"/>
            <a:r>
              <a:rPr lang="en-US" sz="2200" dirty="0">
                <a:solidFill>
                  <a:srgbClr val="C6249C"/>
                </a:solidFill>
              </a:rPr>
              <a:t>HRISHIKESH</a:t>
            </a:r>
          </a:p>
          <a:p>
            <a:pPr lvl="1"/>
            <a:r>
              <a:rPr lang="en-US" sz="2200" dirty="0">
                <a:solidFill>
                  <a:srgbClr val="C6249C"/>
                </a:solidFill>
              </a:rPr>
              <a:t>D.SAILAJA</a:t>
            </a:r>
          </a:p>
          <a:p>
            <a:endParaRPr lang="en-US" sz="2400" dirty="0"/>
          </a:p>
        </p:txBody>
      </p:sp>
    </p:spTree>
    <p:extLst>
      <p:ext uri="{BB962C8B-B14F-4D97-AF65-F5344CB8AC3E}">
        <p14:creationId xmlns:p14="http://schemas.microsoft.com/office/powerpoint/2010/main" val="561480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4606" y="990600"/>
            <a:ext cx="5956788" cy="473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8282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2">
                    <a:lumMod val="40000"/>
                    <a:lumOff val="60000"/>
                  </a:schemeClr>
                </a:solidFill>
              </a:rPr>
              <a:t>Ultrasonic sensor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
        <p:nvSpPr>
          <p:cNvPr id="3" name="Content Placeholder 2"/>
          <p:cNvSpPr>
            <a:spLocks noGrp="1"/>
          </p:cNvSpPr>
          <p:nvPr>
            <p:ph sz="quarter" idx="13"/>
          </p:nvPr>
        </p:nvSpPr>
        <p:spPr/>
        <p:txBody>
          <a:bodyPr>
            <a:normAutofit fontScale="70000" lnSpcReduction="20000"/>
          </a:bodyPr>
          <a:lstStyle/>
          <a:p>
            <a:r>
              <a:rPr lang="en-IN" dirty="0"/>
              <a:t>An ultrasonic sensor is an </a:t>
            </a:r>
            <a:r>
              <a:rPr lang="en-IN" b="1" dirty="0"/>
              <a:t>instrument that measures the distance to an object using ultrasonic sound waves</a:t>
            </a:r>
            <a:r>
              <a:rPr lang="en-IN" dirty="0"/>
              <a:t>. An ultrasonic sensor uses a transducer to send and receive ultrasonic pulses that relay back information about an object's proximity.</a:t>
            </a:r>
            <a:endParaRPr lang="en-US" dirty="0"/>
          </a:p>
          <a:p>
            <a:r>
              <a:rPr lang="en-IN" dirty="0"/>
              <a:t>Ultrasonic waves travels faster than the speed of audible sound.</a:t>
            </a:r>
            <a:endParaRPr lang="en-US" dirty="0"/>
          </a:p>
          <a:p>
            <a:endParaRPr lang="en-US" dirty="0"/>
          </a:p>
        </p:txBody>
      </p:sp>
      <p:pic>
        <p:nvPicPr>
          <p:cNvPr id="7" name="Content Placeholder 3"/>
          <p:cNvPicPr>
            <a:picLocks noGrp="1"/>
          </p:cNvPicPr>
          <p:nvPr>
            <p:ph sz="quarter" idx="14"/>
          </p:nvPr>
        </p:nvPicPr>
        <p:blipFill>
          <a:blip r:embed="rId2">
            <a:extLst>
              <a:ext uri="{28A0092B-C50C-407E-A947-70E740481C1C}">
                <a14:useLocalDpi xmlns:a14="http://schemas.microsoft.com/office/drawing/2010/main" val="0"/>
              </a:ext>
            </a:extLst>
          </a:blip>
          <a:stretch>
            <a:fillRect/>
          </a:stretch>
        </p:blipFill>
        <p:spPr bwMode="auto">
          <a:xfrm>
            <a:off x="5713412" y="2209800"/>
            <a:ext cx="2820988" cy="3124200"/>
          </a:xfrm>
          <a:prstGeom prst="rect">
            <a:avLst/>
          </a:prstGeom>
          <a:noFill/>
          <a:ln>
            <a:noFill/>
          </a:ln>
        </p:spPr>
      </p:pic>
    </p:spTree>
    <p:extLst>
      <p:ext uri="{BB962C8B-B14F-4D97-AF65-F5344CB8AC3E}">
        <p14:creationId xmlns:p14="http://schemas.microsoft.com/office/powerpoint/2010/main" val="391504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4810" y="990600"/>
            <a:ext cx="6934674" cy="465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2565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Servo motor</a:t>
            </a:r>
          </a:p>
        </p:txBody>
      </p:sp>
      <p:sp>
        <p:nvSpPr>
          <p:cNvPr id="3" name="Content Placeholder 2"/>
          <p:cNvSpPr>
            <a:spLocks noGrp="1"/>
          </p:cNvSpPr>
          <p:nvPr>
            <p:ph idx="1"/>
          </p:nvPr>
        </p:nvSpPr>
        <p:spPr/>
        <p:txBody>
          <a:bodyPr>
            <a:normAutofit fontScale="70000" lnSpcReduction="20000"/>
          </a:bodyPr>
          <a:lstStyle/>
          <a:p>
            <a:r>
              <a:rPr lang="en-IN" dirty="0"/>
              <a:t>A servomotor is </a:t>
            </a:r>
            <a:r>
              <a:rPr lang="en-IN" b="1" dirty="0"/>
              <a:t>a rotary actuator or linear actuator</a:t>
            </a:r>
            <a:r>
              <a:rPr lang="en-IN" dirty="0"/>
              <a:t> that allows for precise control of angular or linear position, velocity and acceleration. It consists of a suitable motor coupled to a sensor for position feedback. ... Servomotors are used in applications such as robotics, CNC machinery or automated manufacturing.</a:t>
            </a:r>
            <a:endParaRPr lang="en-US" dirty="0"/>
          </a:p>
          <a:p>
            <a:pPr marL="0" indent="0">
              <a:buNone/>
            </a:pPr>
            <a:r>
              <a:rPr lang="en-IN" b="1" dirty="0"/>
              <a:t> </a:t>
            </a:r>
            <a:endParaRPr lang="en-US" dirty="0"/>
          </a:p>
          <a:p>
            <a:r>
              <a:rPr lang="en-IN" dirty="0"/>
              <a:t>Principle of working :</a:t>
            </a:r>
            <a:endParaRPr lang="en-US" dirty="0"/>
          </a:p>
          <a:p>
            <a:r>
              <a:rPr lang="en-IN" dirty="0"/>
              <a:t>Servo motor works on </a:t>
            </a:r>
            <a:r>
              <a:rPr lang="en-IN" b="1" dirty="0"/>
              <a:t>the PWM ( Pulse Width Modulation ) principle</a:t>
            </a:r>
            <a:r>
              <a:rPr lang="en-IN" dirty="0"/>
              <a:t>, which means its angle of rotation is controlled by the duration of pulse applied to its control PIN. Basically servo motor is made up of DC motor which is controlled by a variable resistor (potentiometer) and some gears.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644673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Servo motor</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458833" y="2286000"/>
            <a:ext cx="4988333" cy="2949575"/>
          </a:xfrm>
          <a:prstGeom prst="rect">
            <a:avLst/>
          </a:prstGeom>
          <a:noFill/>
          <a:ln>
            <a:noFill/>
          </a:ln>
        </p:spPr>
      </p:pic>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846372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LCD Display</a:t>
            </a:r>
          </a:p>
        </p:txBody>
      </p:sp>
      <p:sp>
        <p:nvSpPr>
          <p:cNvPr id="3" name="Content Placeholder 2"/>
          <p:cNvSpPr>
            <a:spLocks noGrp="1"/>
          </p:cNvSpPr>
          <p:nvPr>
            <p:ph idx="1"/>
          </p:nvPr>
        </p:nvSpPr>
        <p:spPr/>
        <p:txBody>
          <a:bodyPr>
            <a:normAutofit fontScale="70000" lnSpcReduction="20000"/>
          </a:bodyPr>
          <a:lstStyle/>
          <a:p>
            <a:pPr marL="0" indent="0">
              <a:buNone/>
            </a:pPr>
            <a:endParaRPr lang="en-US" dirty="0"/>
          </a:p>
          <a:p>
            <a:r>
              <a:rPr lang="en-IN" dirty="0"/>
              <a:t>A </a:t>
            </a:r>
            <a:r>
              <a:rPr lang="en-IN" b="1" dirty="0"/>
              <a:t>16x2 LCD display</a:t>
            </a:r>
            <a:r>
              <a:rPr lang="en-IN" dirty="0"/>
              <a:t> is very basic module and is very commonly used in various devices and circuits. A </a:t>
            </a:r>
            <a:r>
              <a:rPr lang="en-IN" b="1" dirty="0"/>
              <a:t>16x2 LCD</a:t>
            </a:r>
            <a:r>
              <a:rPr lang="en-IN" dirty="0"/>
              <a:t> means it can </a:t>
            </a:r>
            <a:r>
              <a:rPr lang="en-IN" b="1" dirty="0"/>
              <a:t>display</a:t>
            </a:r>
            <a:r>
              <a:rPr lang="en-IN" dirty="0"/>
              <a:t> 16 characters per line and there are 2 such lines. In this </a:t>
            </a:r>
            <a:r>
              <a:rPr lang="en-IN" b="1" dirty="0"/>
              <a:t>LCD</a:t>
            </a:r>
            <a:r>
              <a:rPr lang="en-IN" dirty="0"/>
              <a:t> each character is </a:t>
            </a:r>
            <a:r>
              <a:rPr lang="en-IN" b="1" dirty="0"/>
              <a:t>displayed</a:t>
            </a:r>
            <a:r>
              <a:rPr lang="en-IN" dirty="0"/>
              <a:t> in 5x7 pixel matrix. ... Command register stores various commands given to the </a:t>
            </a:r>
            <a:r>
              <a:rPr lang="en-IN" b="1" dirty="0"/>
              <a:t>display</a:t>
            </a:r>
            <a:r>
              <a:rPr lang="en-IN" dirty="0"/>
              <a:t>.</a:t>
            </a:r>
            <a:endParaRPr lang="en-US" dirty="0"/>
          </a:p>
          <a:p>
            <a:r>
              <a:rPr lang="en-IN" dirty="0"/>
              <a:t>They work by </a:t>
            </a:r>
            <a:r>
              <a:rPr lang="en-IN" b="1" dirty="0"/>
              <a:t>using liquid crystals to produce an image</a:t>
            </a:r>
            <a:r>
              <a:rPr lang="en-IN" dirty="0"/>
              <a:t>. The liquid crystals are embedded into the display screen, and there's some form of backlight used to illuminate them. The actual liquid crystal display is made of several layers, including a polarized filter and electrodes.</a:t>
            </a:r>
          </a:p>
          <a:p>
            <a:r>
              <a:rPr lang="en-IN" dirty="0"/>
              <a:t>It displays the percentage of waste that is filled inside the bins.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152095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LCD Display</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143000" y="2781300"/>
            <a:ext cx="3975100" cy="278130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5118100" y="2514600"/>
            <a:ext cx="3879850" cy="2895600"/>
          </a:xfrm>
          <a:prstGeom prst="rect">
            <a:avLst/>
          </a:prstGeom>
          <a:noFill/>
          <a:ln>
            <a:noFill/>
          </a:ln>
        </p:spPr>
      </p:pic>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407628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Gas sensor</a:t>
            </a:r>
          </a:p>
        </p:txBody>
      </p:sp>
      <p:sp>
        <p:nvSpPr>
          <p:cNvPr id="3" name="Content Placeholder 2"/>
          <p:cNvSpPr>
            <a:spLocks noGrp="1"/>
          </p:cNvSpPr>
          <p:nvPr>
            <p:ph sz="quarter" idx="13"/>
          </p:nvPr>
        </p:nvSpPr>
        <p:spPr>
          <a:xfrm>
            <a:off x="1406652" y="2121410"/>
            <a:ext cx="4289298" cy="3593593"/>
          </a:xfrm>
        </p:spPr>
        <p:txBody>
          <a:bodyPr>
            <a:normAutofit fontScale="62500" lnSpcReduction="20000"/>
          </a:bodyPr>
          <a:lstStyle/>
          <a:p>
            <a:pPr fontAlgn="base"/>
            <a:r>
              <a:rPr lang="en-IN" dirty="0"/>
              <a:t>MQ2 gas sensor is an electronic sensor used for sensing the concentration of gases in the air such as LPG, propane, methane, hydrogen, alcohol, smoke and carbon monoxide.</a:t>
            </a:r>
          </a:p>
          <a:p>
            <a:pPr fontAlgn="base"/>
            <a:r>
              <a:rPr lang="en-IN" dirty="0"/>
              <a:t> MQ2 gas sensor is also known as </a:t>
            </a:r>
            <a:r>
              <a:rPr lang="en-IN" dirty="0" err="1"/>
              <a:t>chemiresistor</a:t>
            </a:r>
            <a:r>
              <a:rPr lang="en-IN" dirty="0"/>
              <a:t>. It contains a sensing material whose resistance changes when it comes in contact with the gas. This change in the value of resistance is used for the detection of gas.</a:t>
            </a:r>
          </a:p>
          <a:p>
            <a:pPr fontAlgn="base"/>
            <a:r>
              <a:rPr lang="en-IN" dirty="0"/>
              <a:t>When this sensor detects any harmful gases in the waste ,then it throws them into the medical waste bin.</a:t>
            </a:r>
            <a:endParaRPr lang="en-US" dirty="0"/>
          </a:p>
          <a:p>
            <a:pPr marL="0" indent="0" fontAlgn="base">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695950" y="2514600"/>
            <a:ext cx="3136900" cy="2905991"/>
          </a:xfrm>
          <a:prstGeom prst="rect">
            <a:avLst/>
          </a:prstGeom>
        </p:spPr>
      </p:pic>
      <p:sp>
        <p:nvSpPr>
          <p:cNvPr id="8" name="Slide Number Placeholder 7"/>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383789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Moisture sensor </a:t>
            </a:r>
          </a:p>
        </p:txBody>
      </p:sp>
      <p:sp>
        <p:nvSpPr>
          <p:cNvPr id="3" name="Content Placeholder 2"/>
          <p:cNvSpPr>
            <a:spLocks noGrp="1"/>
          </p:cNvSpPr>
          <p:nvPr>
            <p:ph idx="1"/>
          </p:nvPr>
        </p:nvSpPr>
        <p:spPr/>
        <p:txBody>
          <a:bodyPr>
            <a:normAutofit fontScale="70000" lnSpcReduction="20000"/>
          </a:bodyPr>
          <a:lstStyle/>
          <a:p>
            <a:r>
              <a:rPr lang="en-US" b="1" dirty="0"/>
              <a:t>Moisture sensors</a:t>
            </a:r>
            <a:r>
              <a:rPr lang="en-US" dirty="0"/>
              <a:t> measure the volumetric water content  in the given component.</a:t>
            </a:r>
            <a:r>
              <a:rPr lang="en-IN" dirty="0"/>
              <a:t> The  moisture sensor consists of two probes that </a:t>
            </a:r>
            <a:r>
              <a:rPr lang="en-IN" b="1" dirty="0"/>
              <a:t>are used to measure the volumetric content of water</a:t>
            </a:r>
            <a:r>
              <a:rPr lang="en-IN" dirty="0"/>
              <a:t>. The two probes allow the current to pass through the component, which gives the resistance value to measure the moisture value .</a:t>
            </a:r>
          </a:p>
          <a:p>
            <a:r>
              <a:rPr lang="en-IN" dirty="0"/>
              <a:t>They are used to estimate the amount of stored water in the waste.</a:t>
            </a:r>
          </a:p>
          <a:p>
            <a:r>
              <a:rPr lang="en-IN" dirty="0"/>
              <a:t> The Moisture Sensor uses </a:t>
            </a:r>
            <a:r>
              <a:rPr lang="en-IN" b="1" dirty="0"/>
              <a:t>capacitance to measure dielectric permittivity of the surrounding medium.</a:t>
            </a:r>
          </a:p>
          <a:p>
            <a:r>
              <a:rPr lang="en-IN" b="1" dirty="0"/>
              <a:t>If the moisture content is more than 15%,then it is treated as a wet waste and is thrown into wet waste bin.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074388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Moisture sensor</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066800" y="2438400"/>
            <a:ext cx="3473450" cy="350520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4540250" y="2438400"/>
            <a:ext cx="4354513" cy="3505200"/>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900522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6278" y="817585"/>
            <a:ext cx="7545682" cy="554016"/>
          </a:xfrm>
        </p:spPr>
        <p:txBody>
          <a:bodyPr>
            <a:normAutofit fontScale="90000"/>
          </a:bodyPr>
          <a:lstStyle/>
          <a:p>
            <a:r>
              <a:rPr lang="en-US" dirty="0"/>
              <a:t>CONTENTS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2393796997"/>
              </p:ext>
            </p:extLst>
          </p:nvPr>
        </p:nvGraphicFramePr>
        <p:xfrm>
          <a:off x="1524000" y="1447800"/>
          <a:ext cx="6697662" cy="4556878"/>
        </p:xfrm>
        <a:graphic>
          <a:graphicData uri="http://schemas.openxmlformats.org/drawingml/2006/table">
            <a:tbl>
              <a:tblPr firstRow="1" bandRow="1">
                <a:tableStyleId>{5C22544A-7EE6-4342-B048-85BDC9FD1C3A}</a:tableStyleId>
              </a:tblPr>
              <a:tblGrid>
                <a:gridCol w="609601">
                  <a:extLst>
                    <a:ext uri="{9D8B030D-6E8A-4147-A177-3AD203B41FA5}">
                      <a16:colId xmlns:a16="http://schemas.microsoft.com/office/drawing/2014/main" val="20000"/>
                    </a:ext>
                  </a:extLst>
                </a:gridCol>
                <a:gridCol w="3855507">
                  <a:extLst>
                    <a:ext uri="{9D8B030D-6E8A-4147-A177-3AD203B41FA5}">
                      <a16:colId xmlns:a16="http://schemas.microsoft.com/office/drawing/2014/main" val="20001"/>
                    </a:ext>
                  </a:extLst>
                </a:gridCol>
                <a:gridCol w="2232554">
                  <a:extLst>
                    <a:ext uri="{9D8B030D-6E8A-4147-A177-3AD203B41FA5}">
                      <a16:colId xmlns:a16="http://schemas.microsoft.com/office/drawing/2014/main" val="20002"/>
                    </a:ext>
                  </a:extLst>
                </a:gridCol>
              </a:tblGrid>
              <a:tr h="776514">
                <a:tc>
                  <a:txBody>
                    <a:bodyPr/>
                    <a:lstStyle/>
                    <a:p>
                      <a:r>
                        <a:rPr lang="en-US" dirty="0"/>
                        <a:t>S.no</a:t>
                      </a:r>
                    </a:p>
                  </a:txBody>
                  <a:tcPr/>
                </a:tc>
                <a:tc>
                  <a:txBody>
                    <a:bodyPr/>
                    <a:lstStyle/>
                    <a:p>
                      <a:r>
                        <a:rPr lang="en-US" dirty="0"/>
                        <a:t>Title</a:t>
                      </a:r>
                    </a:p>
                  </a:txBody>
                  <a:tcPr/>
                </a:tc>
                <a:tc>
                  <a:txBody>
                    <a:bodyPr/>
                    <a:lstStyle/>
                    <a:p>
                      <a:r>
                        <a:rPr lang="en-US" dirty="0" err="1"/>
                        <a:t>Pg</a:t>
                      </a:r>
                      <a:r>
                        <a:rPr lang="en-US" dirty="0"/>
                        <a:t> no.</a:t>
                      </a:r>
                    </a:p>
                  </a:txBody>
                  <a:tcPr/>
                </a:tc>
                <a:extLst>
                  <a:ext uri="{0D108BD9-81ED-4DB2-BD59-A6C34878D82A}">
                    <a16:rowId xmlns:a16="http://schemas.microsoft.com/office/drawing/2014/main" val="10000"/>
                  </a:ext>
                </a:extLst>
              </a:tr>
              <a:tr h="540052">
                <a:tc>
                  <a:txBody>
                    <a:bodyPr/>
                    <a:lstStyle/>
                    <a:p>
                      <a:r>
                        <a:rPr lang="en-US" dirty="0"/>
                        <a:t>1</a:t>
                      </a:r>
                    </a:p>
                  </a:txBody>
                  <a:tcPr/>
                </a:tc>
                <a:tc>
                  <a:txBody>
                    <a:bodyPr/>
                    <a:lstStyle/>
                    <a:p>
                      <a:r>
                        <a:rPr lang="en-US" dirty="0"/>
                        <a:t>INTRODUCTION</a:t>
                      </a:r>
                    </a:p>
                  </a:txBody>
                  <a:tcPr/>
                </a:tc>
                <a:tc>
                  <a:txBody>
                    <a:bodyPr/>
                    <a:lstStyle/>
                    <a:p>
                      <a:r>
                        <a:rPr lang="en-US" dirty="0"/>
                        <a:t>3 to 4</a:t>
                      </a:r>
                    </a:p>
                  </a:txBody>
                  <a:tcPr/>
                </a:tc>
                <a:extLst>
                  <a:ext uri="{0D108BD9-81ED-4DB2-BD59-A6C34878D82A}">
                    <a16:rowId xmlns:a16="http://schemas.microsoft.com/office/drawing/2014/main" val="10001"/>
                  </a:ext>
                </a:extLst>
              </a:tr>
              <a:tr h="540052">
                <a:tc>
                  <a:txBody>
                    <a:bodyPr/>
                    <a:lstStyle/>
                    <a:p>
                      <a:r>
                        <a:rPr lang="en-US" dirty="0"/>
                        <a:t>2</a:t>
                      </a:r>
                    </a:p>
                  </a:txBody>
                  <a:tcPr/>
                </a:tc>
                <a:tc>
                  <a:txBody>
                    <a:bodyPr/>
                    <a:lstStyle/>
                    <a:p>
                      <a:r>
                        <a:rPr lang="en-US" dirty="0"/>
                        <a:t>COMPONENTS USED</a:t>
                      </a:r>
                    </a:p>
                  </a:txBody>
                  <a:tcPr/>
                </a:tc>
                <a:tc>
                  <a:txBody>
                    <a:bodyPr/>
                    <a:lstStyle/>
                    <a:p>
                      <a:r>
                        <a:rPr lang="en-US" dirty="0"/>
                        <a:t>5 to 19</a:t>
                      </a:r>
                    </a:p>
                  </a:txBody>
                  <a:tcPr/>
                </a:tc>
                <a:extLst>
                  <a:ext uri="{0D108BD9-81ED-4DB2-BD59-A6C34878D82A}">
                    <a16:rowId xmlns:a16="http://schemas.microsoft.com/office/drawing/2014/main" val="10002"/>
                  </a:ext>
                </a:extLst>
              </a:tr>
              <a:tr h="540052">
                <a:tc>
                  <a:txBody>
                    <a:bodyPr/>
                    <a:lstStyle/>
                    <a:p>
                      <a:r>
                        <a:rPr lang="en-US" dirty="0"/>
                        <a:t>3</a:t>
                      </a:r>
                    </a:p>
                  </a:txBody>
                  <a:tcPr/>
                </a:tc>
                <a:tc>
                  <a:txBody>
                    <a:bodyPr/>
                    <a:lstStyle/>
                    <a:p>
                      <a:r>
                        <a:rPr lang="en-US" dirty="0"/>
                        <a:t>PROJECT</a:t>
                      </a:r>
                      <a:r>
                        <a:rPr lang="en-US" baseline="0" dirty="0"/>
                        <a:t> DESCRIPTION</a:t>
                      </a:r>
                      <a:endParaRPr lang="en-US" dirty="0"/>
                    </a:p>
                  </a:txBody>
                  <a:tcPr/>
                </a:tc>
                <a:tc>
                  <a:txBody>
                    <a:bodyPr/>
                    <a:lstStyle/>
                    <a:p>
                      <a:r>
                        <a:rPr lang="en-US" dirty="0"/>
                        <a:t>20 to 30</a:t>
                      </a:r>
                    </a:p>
                  </a:txBody>
                  <a:tcPr/>
                </a:tc>
                <a:extLst>
                  <a:ext uri="{0D108BD9-81ED-4DB2-BD59-A6C34878D82A}">
                    <a16:rowId xmlns:a16="http://schemas.microsoft.com/office/drawing/2014/main" val="10003"/>
                  </a:ext>
                </a:extLst>
              </a:tr>
              <a:tr h="540052">
                <a:tc>
                  <a:txBody>
                    <a:bodyPr/>
                    <a:lstStyle/>
                    <a:p>
                      <a:r>
                        <a:rPr lang="en-US" dirty="0"/>
                        <a:t>4</a:t>
                      </a:r>
                    </a:p>
                  </a:txBody>
                  <a:tcPr/>
                </a:tc>
                <a:tc>
                  <a:txBody>
                    <a:bodyPr/>
                    <a:lstStyle/>
                    <a:p>
                      <a:r>
                        <a:rPr lang="en-US" dirty="0"/>
                        <a:t>SOCIAL APPLICATION</a:t>
                      </a:r>
                    </a:p>
                  </a:txBody>
                  <a:tcPr/>
                </a:tc>
                <a:tc>
                  <a:txBody>
                    <a:bodyPr/>
                    <a:lstStyle/>
                    <a:p>
                      <a:r>
                        <a:rPr lang="en-US" dirty="0"/>
                        <a:t> 31</a:t>
                      </a:r>
                    </a:p>
                  </a:txBody>
                  <a:tcPr/>
                </a:tc>
                <a:extLst>
                  <a:ext uri="{0D108BD9-81ED-4DB2-BD59-A6C34878D82A}">
                    <a16:rowId xmlns:a16="http://schemas.microsoft.com/office/drawing/2014/main" val="10004"/>
                  </a:ext>
                </a:extLst>
              </a:tr>
              <a:tr h="540052">
                <a:tc>
                  <a:txBody>
                    <a:bodyPr/>
                    <a:lstStyle/>
                    <a:p>
                      <a:r>
                        <a:rPr lang="en-US" dirty="0"/>
                        <a:t>5</a:t>
                      </a:r>
                    </a:p>
                  </a:txBody>
                  <a:tcPr/>
                </a:tc>
                <a:tc>
                  <a:txBody>
                    <a:bodyPr/>
                    <a:lstStyle/>
                    <a:p>
                      <a:r>
                        <a:rPr lang="en-US" dirty="0"/>
                        <a:t>CONCLUSION</a:t>
                      </a:r>
                    </a:p>
                  </a:txBody>
                  <a:tcPr/>
                </a:tc>
                <a:tc>
                  <a:txBody>
                    <a:bodyPr/>
                    <a:lstStyle/>
                    <a:p>
                      <a:r>
                        <a:rPr lang="en-US" dirty="0"/>
                        <a:t>32</a:t>
                      </a:r>
                    </a:p>
                  </a:txBody>
                  <a:tcPr/>
                </a:tc>
                <a:extLst>
                  <a:ext uri="{0D108BD9-81ED-4DB2-BD59-A6C34878D82A}">
                    <a16:rowId xmlns:a16="http://schemas.microsoft.com/office/drawing/2014/main" val="10005"/>
                  </a:ext>
                </a:extLst>
              </a:tr>
              <a:tr h="540052">
                <a:tc>
                  <a:txBody>
                    <a:bodyPr/>
                    <a:lstStyle/>
                    <a:p>
                      <a:r>
                        <a:rPr lang="en-US" dirty="0"/>
                        <a:t>6</a:t>
                      </a:r>
                    </a:p>
                  </a:txBody>
                  <a:tcPr/>
                </a:tc>
                <a:tc>
                  <a:txBody>
                    <a:bodyPr/>
                    <a:lstStyle/>
                    <a:p>
                      <a:r>
                        <a:rPr lang="en-US" dirty="0"/>
                        <a:t>ACKNOWLEDGEMENT</a:t>
                      </a:r>
                    </a:p>
                  </a:txBody>
                  <a:tcPr/>
                </a:tc>
                <a:tc>
                  <a:txBody>
                    <a:bodyPr/>
                    <a:lstStyle/>
                    <a:p>
                      <a:r>
                        <a:rPr lang="en-US" dirty="0"/>
                        <a:t>33</a:t>
                      </a:r>
                    </a:p>
                  </a:txBody>
                  <a:tcPr/>
                </a:tc>
                <a:extLst>
                  <a:ext uri="{0D108BD9-81ED-4DB2-BD59-A6C34878D82A}">
                    <a16:rowId xmlns:a16="http://schemas.microsoft.com/office/drawing/2014/main" val="10006"/>
                  </a:ext>
                </a:extLst>
              </a:tr>
              <a:tr h="540052">
                <a:tc>
                  <a:txBody>
                    <a:bodyPr/>
                    <a:lstStyle/>
                    <a:p>
                      <a:r>
                        <a:rPr lang="en-US" dirty="0"/>
                        <a:t>7</a:t>
                      </a:r>
                    </a:p>
                  </a:txBody>
                  <a:tcPr/>
                </a:tc>
                <a:tc>
                  <a:txBody>
                    <a:bodyPr/>
                    <a:lstStyle/>
                    <a:p>
                      <a:r>
                        <a:rPr lang="en-US" dirty="0"/>
                        <a:t>REFERENCES</a:t>
                      </a:r>
                    </a:p>
                  </a:txBody>
                  <a:tcPr/>
                </a:tc>
                <a:tc>
                  <a:txBody>
                    <a:bodyPr/>
                    <a:lstStyle/>
                    <a:p>
                      <a:r>
                        <a:rPr lang="en-US" dirty="0"/>
                        <a:t>34</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94930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description</a:t>
            </a:r>
          </a:p>
        </p:txBody>
      </p:sp>
      <p:sp>
        <p:nvSpPr>
          <p:cNvPr id="3" name="Content Placeholder 2"/>
          <p:cNvSpPr>
            <a:spLocks noGrp="1"/>
          </p:cNvSpPr>
          <p:nvPr>
            <p:ph idx="1"/>
          </p:nvPr>
        </p:nvSpPr>
        <p:spPr>
          <a:xfrm>
            <a:off x="1676400" y="2133600"/>
            <a:ext cx="6712772" cy="3603812"/>
          </a:xfrm>
        </p:spPr>
        <p:txBody>
          <a:bodyPr>
            <a:normAutofit fontScale="62500" lnSpcReduction="20000"/>
          </a:bodyPr>
          <a:lstStyle/>
          <a:p>
            <a:r>
              <a:rPr lang="en-US" dirty="0"/>
              <a:t>The basic idea of this project is to easily segregate different varieties of waste. For this purpose we are using 4 separate bins. The first bin " Use me " bin , is used as an input bin. In which the people are going to throw different kinds of waste. Different sensors are used to detect what kind of waste is it. </a:t>
            </a:r>
          </a:p>
          <a:p>
            <a:r>
              <a:rPr lang="en-US" dirty="0"/>
              <a:t>A Moisture sensor is used to measure the moisture content the wet waste. If a moisture sensor receives a positive input  i.e., the unknown waste is turned out to be a wet waste  ,then the bin 2 is opened .let's call bin 2 as a Wet waste bin. Hence that waste is transferred to wet waste bin.</a:t>
            </a:r>
          </a:p>
          <a:p>
            <a:r>
              <a:rPr lang="en-US" dirty="0"/>
              <a:t>A Gas sensor is used to measure the concentrations of wastes which contain harmful gases such as LPG, propane,methane,hydrogen ,alcohol or any other medical waste . If any harmful gases are detected then bin 3 let's call it as gaseous waste bin is opened and this waste is transferred into that bin.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104541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838200"/>
            <a:ext cx="7543800" cy="5334000"/>
          </a:xfrm>
        </p:spPr>
        <p:txBody>
          <a:bodyPr>
            <a:normAutofit fontScale="92500" lnSpcReduction="20000"/>
          </a:bodyPr>
          <a:lstStyle/>
          <a:p>
            <a:r>
              <a:rPr lang="en-US" dirty="0"/>
              <a:t>If any of the waste is neither a wet waste nor a waste containing any harmful gases , then those kinds of wastes are transferred to bin 4 .let's call this bin as unsegregated waste bin. Those kinds of wastes are transferred into this bin.</a:t>
            </a:r>
          </a:p>
          <a:p>
            <a:r>
              <a:rPr lang="en-US" dirty="0"/>
              <a:t>There are 4 ultrasonic sensors. It  measures the distance to an object using ultrasonic sound waves. With this we are finding the percentage of waste occupied in the bin.</a:t>
            </a:r>
          </a:p>
          <a:p>
            <a:r>
              <a:rPr lang="en-US" dirty="0"/>
              <a:t>We are using cloud platforms like "</a:t>
            </a:r>
            <a:r>
              <a:rPr lang="en-US" dirty="0" err="1"/>
              <a:t>Thingspeak</a:t>
            </a:r>
            <a:r>
              <a:rPr lang="en-US" dirty="0"/>
              <a:t>" and "IFTTT". The  "</a:t>
            </a:r>
            <a:r>
              <a:rPr lang="en-US" dirty="0" err="1"/>
              <a:t>Thingspeak</a:t>
            </a:r>
            <a:r>
              <a:rPr lang="en-US" dirty="0"/>
              <a:t>" is an IOT analytic service that alloys you to aggregation, visualize and analyze live data streams in the cloud. We can send data to </a:t>
            </a:r>
            <a:r>
              <a:rPr lang="en-US" dirty="0" err="1"/>
              <a:t>thingspeak</a:t>
            </a:r>
            <a:r>
              <a:rPr lang="en-US" dirty="0"/>
              <a:t> from our devices ,create instantaneous visualization of the live data and send alerts.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839358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1602478" y="1752600"/>
            <a:ext cx="6712772" cy="3603812"/>
          </a:xfrm>
        </p:spPr>
        <p:txBody>
          <a:bodyPr>
            <a:normAutofit fontScale="92500" lnSpcReduction="20000"/>
          </a:bodyPr>
          <a:lstStyle/>
          <a:p>
            <a:r>
              <a:rPr lang="en-US" dirty="0"/>
              <a:t>Here , we are using 3 servo motors. These servo motors are used for the rotation of the top lid and bottom lid of the bin and to rotate the respective bins accordingly. Whenever they get different data about different kinds of waste, they open the lids accordingly.</a:t>
            </a:r>
          </a:p>
          <a:p>
            <a:r>
              <a:rPr lang="en-US" dirty="0"/>
              <a:t>In this project, we are using </a:t>
            </a:r>
            <a:r>
              <a:rPr lang="en-US" dirty="0" err="1"/>
              <a:t>thingspeak</a:t>
            </a:r>
            <a:r>
              <a:rPr lang="en-US" dirty="0"/>
              <a:t>. It will store the status of the bin. Whenever we want to see the amount of waste filled in each bin ,we can use </a:t>
            </a:r>
            <a:r>
              <a:rPr lang="en-US" dirty="0" err="1"/>
              <a:t>Thingspeak</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817138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6616" y="1752600"/>
            <a:ext cx="6712772" cy="3603812"/>
          </a:xfrm>
        </p:spPr>
        <p:txBody>
          <a:bodyPr>
            <a:normAutofit lnSpcReduction="10000"/>
          </a:bodyPr>
          <a:lstStyle/>
          <a:p>
            <a:r>
              <a:rPr lang="en-US" dirty="0"/>
              <a:t>IFTTT is a software that connects apps, devices and services from different developers in order to trigger one or more automations involving those apps, devices and services. This software send us a message whenever the bins are full. They will alert us to change the bins. In this way where ever we are, we can know about the current status of bins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560141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graphicFrame>
        <p:nvGraphicFramePr>
          <p:cNvPr id="24" name="Content Placeholder 23"/>
          <p:cNvGraphicFramePr>
            <a:graphicFrameLocks noGrp="1"/>
          </p:cNvGraphicFramePr>
          <p:nvPr>
            <p:ph idx="1"/>
            <p:extLst>
              <p:ext uri="{D42A27DB-BD31-4B8C-83A1-F6EECF244321}">
                <p14:modId xmlns:p14="http://schemas.microsoft.com/office/powerpoint/2010/main" val="1504013383"/>
              </p:ext>
            </p:extLst>
          </p:nvPr>
        </p:nvGraphicFramePr>
        <p:xfrm>
          <a:off x="1143000" y="1143001"/>
          <a:ext cx="7154863" cy="4579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5" name="Down Arrow 34"/>
          <p:cNvSpPr/>
          <p:nvPr/>
        </p:nvSpPr>
        <p:spPr>
          <a:xfrm>
            <a:off x="1897380" y="2315803"/>
            <a:ext cx="381000" cy="685800"/>
          </a:xfrm>
          <a:prstGeom prst="down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Down Arrow 36"/>
          <p:cNvSpPr/>
          <p:nvPr/>
        </p:nvSpPr>
        <p:spPr>
          <a:xfrm rot="16200000">
            <a:off x="3200400" y="3100883"/>
            <a:ext cx="381000" cy="685800"/>
          </a:xfrm>
          <a:prstGeom prst="down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p:cNvSpPr/>
          <p:nvPr/>
        </p:nvSpPr>
        <p:spPr>
          <a:xfrm rot="19295001">
            <a:off x="5828079" y="3637127"/>
            <a:ext cx="381000" cy="685800"/>
          </a:xfrm>
          <a:prstGeom prst="down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Down Arrow 38"/>
          <p:cNvSpPr/>
          <p:nvPr/>
        </p:nvSpPr>
        <p:spPr>
          <a:xfrm rot="16200000">
            <a:off x="5943600" y="3100884"/>
            <a:ext cx="381000" cy="685800"/>
          </a:xfrm>
          <a:prstGeom prst="down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own Arrow 39"/>
          <p:cNvSpPr/>
          <p:nvPr/>
        </p:nvSpPr>
        <p:spPr>
          <a:xfrm rot="13177813">
            <a:off x="5813731" y="2595970"/>
            <a:ext cx="381000" cy="685800"/>
          </a:xfrm>
          <a:prstGeom prst="down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p:cNvCxnSpPr/>
          <p:nvPr/>
        </p:nvCxnSpPr>
        <p:spPr>
          <a:xfrm>
            <a:off x="8724900" y="2286000"/>
            <a:ext cx="38100" cy="33528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1905000" y="5638800"/>
            <a:ext cx="685800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1905000" y="5029200"/>
            <a:ext cx="0" cy="6096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8305800" y="2286000"/>
            <a:ext cx="38100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8364372" y="4572000"/>
            <a:ext cx="38100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8343900" y="3427860"/>
            <a:ext cx="38100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59" name="Bent-Up Arrow 58"/>
          <p:cNvSpPr/>
          <p:nvPr/>
        </p:nvSpPr>
        <p:spPr>
          <a:xfrm flipH="1">
            <a:off x="1752600" y="4953000"/>
            <a:ext cx="6781800" cy="762000"/>
          </a:xfrm>
          <a:prstGeom prst="bentUp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8647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944053110"/>
              </p:ext>
            </p:extLst>
          </p:nvPr>
        </p:nvGraphicFramePr>
        <p:xfrm>
          <a:off x="1584325" y="2119313"/>
          <a:ext cx="6713538" cy="360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196289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6" name="Can 5"/>
          <p:cNvSpPr/>
          <p:nvPr/>
        </p:nvSpPr>
        <p:spPr>
          <a:xfrm>
            <a:off x="2216315" y="3858620"/>
            <a:ext cx="1295400" cy="2133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Wet</a:t>
            </a:r>
          </a:p>
          <a:p>
            <a:pPr algn="ctr"/>
            <a:r>
              <a:rPr lang="en-US" dirty="0">
                <a:solidFill>
                  <a:schemeClr val="tx1"/>
                </a:solidFill>
              </a:rPr>
              <a:t>waste</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3810000"/>
            <a:ext cx="1317625"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9402" y="3810000"/>
            <a:ext cx="1317625"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Half Frame 7"/>
          <p:cNvSpPr/>
          <p:nvPr/>
        </p:nvSpPr>
        <p:spPr>
          <a:xfrm>
            <a:off x="2596072" y="3216606"/>
            <a:ext cx="1231402" cy="1224887"/>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233373" y="3216606"/>
            <a:ext cx="1279525" cy="122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5466474" y="2376985"/>
            <a:ext cx="1249362"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2864015" y="2376985"/>
            <a:ext cx="1547813"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Minus 8"/>
          <p:cNvSpPr/>
          <p:nvPr/>
        </p:nvSpPr>
        <p:spPr>
          <a:xfrm rot="16200000">
            <a:off x="4061915" y="2465554"/>
            <a:ext cx="1752600" cy="1850693"/>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5083" y="864997"/>
            <a:ext cx="2511425"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495800" y="1941322"/>
            <a:ext cx="1059970" cy="400110"/>
          </a:xfrm>
          <a:prstGeom prst="rect">
            <a:avLst/>
          </a:prstGeom>
          <a:noFill/>
        </p:spPr>
        <p:txBody>
          <a:bodyPr wrap="none" rtlCol="0">
            <a:spAutoFit/>
          </a:bodyPr>
          <a:lstStyle/>
          <a:p>
            <a:r>
              <a:rPr lang="en-US" dirty="0"/>
              <a:t>Use me </a:t>
            </a:r>
          </a:p>
        </p:txBody>
      </p:sp>
      <p:sp>
        <p:nvSpPr>
          <p:cNvPr id="7" name="TextBox 6"/>
          <p:cNvSpPr txBox="1"/>
          <p:nvPr/>
        </p:nvSpPr>
        <p:spPr>
          <a:xfrm>
            <a:off x="4495800" y="4886325"/>
            <a:ext cx="1162306" cy="707886"/>
          </a:xfrm>
          <a:prstGeom prst="rect">
            <a:avLst/>
          </a:prstGeom>
          <a:noFill/>
        </p:spPr>
        <p:txBody>
          <a:bodyPr wrap="none" rtlCol="0">
            <a:spAutoFit/>
          </a:bodyPr>
          <a:lstStyle/>
          <a:p>
            <a:r>
              <a:rPr lang="en-US" dirty="0"/>
              <a:t>Gaseous </a:t>
            </a:r>
          </a:p>
          <a:p>
            <a:r>
              <a:rPr lang="en-US" dirty="0"/>
              <a:t>waste</a:t>
            </a:r>
          </a:p>
        </p:txBody>
      </p:sp>
      <p:sp>
        <p:nvSpPr>
          <p:cNvPr id="12" name="TextBox 11"/>
          <p:cNvSpPr txBox="1"/>
          <p:nvPr/>
        </p:nvSpPr>
        <p:spPr>
          <a:xfrm>
            <a:off x="6705600" y="4724400"/>
            <a:ext cx="1676400" cy="584775"/>
          </a:xfrm>
          <a:prstGeom prst="rect">
            <a:avLst/>
          </a:prstGeom>
          <a:noFill/>
        </p:spPr>
        <p:txBody>
          <a:bodyPr wrap="square" rtlCol="0">
            <a:spAutoFit/>
          </a:bodyPr>
          <a:lstStyle/>
          <a:p>
            <a:r>
              <a:rPr lang="en-US" sz="1600" dirty="0"/>
              <a:t>Unsegregated </a:t>
            </a:r>
          </a:p>
          <a:p>
            <a:r>
              <a:rPr lang="en-US" sz="1600" dirty="0"/>
              <a:t>waste</a:t>
            </a:r>
          </a:p>
        </p:txBody>
      </p:sp>
    </p:spTree>
    <p:extLst>
      <p:ext uri="{BB962C8B-B14F-4D97-AF65-F5344CB8AC3E}">
        <p14:creationId xmlns:p14="http://schemas.microsoft.com/office/powerpoint/2010/main" val="4018243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E3F2BB0-BDF8-4120-9331-9569C3161A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0948" y="762000"/>
            <a:ext cx="6824104" cy="4213225"/>
          </a:xfrm>
        </p:spPr>
      </p:pic>
      <p:sp>
        <p:nvSpPr>
          <p:cNvPr id="4" name="Slide Number Placeholder 3">
            <a:extLst>
              <a:ext uri="{FF2B5EF4-FFF2-40B4-BE49-F238E27FC236}">
                <a16:creationId xmlns:a16="http://schemas.microsoft.com/office/drawing/2014/main" id="{680218C5-2261-40F1-904F-609F75019177}"/>
              </a:ext>
            </a:extLst>
          </p:cNvPr>
          <p:cNvSpPr>
            <a:spLocks noGrp="1"/>
          </p:cNvSpPr>
          <p:nvPr>
            <p:ph type="sldNum" sz="quarter" idx="12"/>
          </p:nvPr>
        </p:nvSpPr>
        <p:spPr/>
        <p:txBody>
          <a:bodyPr/>
          <a:lstStyle/>
          <a:p>
            <a:fld id="{B6F15528-21DE-4FAA-801E-634DDDAF4B2B}" type="slidenum">
              <a:rPr lang="en-US" smtClean="0"/>
              <a:pPr/>
              <a:t>27</a:t>
            </a:fld>
            <a:endParaRPr lang="en-US"/>
          </a:p>
        </p:txBody>
      </p:sp>
      <p:sp>
        <p:nvSpPr>
          <p:cNvPr id="7" name="TextBox 6">
            <a:extLst>
              <a:ext uri="{FF2B5EF4-FFF2-40B4-BE49-F238E27FC236}">
                <a16:creationId xmlns:a16="http://schemas.microsoft.com/office/drawing/2014/main" id="{CF735101-B85C-4D3A-AF98-1A6EAFFC1E29}"/>
              </a:ext>
            </a:extLst>
          </p:cNvPr>
          <p:cNvSpPr txBox="1"/>
          <p:nvPr/>
        </p:nvSpPr>
        <p:spPr>
          <a:xfrm>
            <a:off x="2971800" y="5181600"/>
            <a:ext cx="3848102" cy="400110"/>
          </a:xfrm>
          <a:prstGeom prst="rect">
            <a:avLst/>
          </a:prstGeom>
          <a:noFill/>
        </p:spPr>
        <p:txBody>
          <a:bodyPr wrap="square" rtlCol="0">
            <a:spAutoFit/>
          </a:bodyPr>
          <a:lstStyle/>
          <a:p>
            <a:r>
              <a:rPr lang="en-IN" dirty="0" err="1"/>
              <a:t>ThingSpeak</a:t>
            </a:r>
            <a:r>
              <a:rPr lang="en-IN" dirty="0"/>
              <a:t> Channel With Fields</a:t>
            </a:r>
          </a:p>
        </p:txBody>
      </p:sp>
    </p:spTree>
    <p:extLst>
      <p:ext uri="{BB962C8B-B14F-4D97-AF65-F5344CB8AC3E}">
        <p14:creationId xmlns:p14="http://schemas.microsoft.com/office/powerpoint/2010/main" val="3193490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79A42BD-DF56-4F40-8B5D-78D66AC3940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66800" y="826477"/>
            <a:ext cx="4276725" cy="2167319"/>
          </a:xfrm>
        </p:spPr>
      </p:pic>
      <p:sp>
        <p:nvSpPr>
          <p:cNvPr id="4" name="Slide Number Placeholder 3">
            <a:extLst>
              <a:ext uri="{FF2B5EF4-FFF2-40B4-BE49-F238E27FC236}">
                <a16:creationId xmlns:a16="http://schemas.microsoft.com/office/drawing/2014/main" id="{88C88B4B-3995-4627-8533-4E8CA3274CDA}"/>
              </a:ext>
            </a:extLst>
          </p:cNvPr>
          <p:cNvSpPr>
            <a:spLocks noGrp="1"/>
          </p:cNvSpPr>
          <p:nvPr>
            <p:ph type="sldNum" sz="quarter" idx="12"/>
          </p:nvPr>
        </p:nvSpPr>
        <p:spPr/>
        <p:txBody>
          <a:bodyPr/>
          <a:lstStyle/>
          <a:p>
            <a:fld id="{B6F15528-21DE-4FAA-801E-634DDDAF4B2B}" type="slidenum">
              <a:rPr lang="en-US" smtClean="0"/>
              <a:pPr/>
              <a:t>28</a:t>
            </a:fld>
            <a:endParaRPr lang="en-US"/>
          </a:p>
        </p:txBody>
      </p:sp>
      <p:pic>
        <p:nvPicPr>
          <p:cNvPr id="8" name="Picture 7">
            <a:extLst>
              <a:ext uri="{FF2B5EF4-FFF2-40B4-BE49-F238E27FC236}">
                <a16:creationId xmlns:a16="http://schemas.microsoft.com/office/drawing/2014/main" id="{0150379F-2472-4FF2-9DD4-3B75455C6F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8600" y="3200400"/>
            <a:ext cx="4456585" cy="2328137"/>
          </a:xfrm>
          <a:prstGeom prst="rect">
            <a:avLst/>
          </a:prstGeom>
        </p:spPr>
      </p:pic>
      <p:sp>
        <p:nvSpPr>
          <p:cNvPr id="9" name="TextBox 8">
            <a:extLst>
              <a:ext uri="{FF2B5EF4-FFF2-40B4-BE49-F238E27FC236}">
                <a16:creationId xmlns:a16="http://schemas.microsoft.com/office/drawing/2014/main" id="{B632B57F-DB1F-49D9-BB99-DB1EE626DB9F}"/>
              </a:ext>
            </a:extLst>
          </p:cNvPr>
          <p:cNvSpPr txBox="1"/>
          <p:nvPr/>
        </p:nvSpPr>
        <p:spPr>
          <a:xfrm>
            <a:off x="3211756" y="5831468"/>
            <a:ext cx="3186845" cy="400110"/>
          </a:xfrm>
          <a:prstGeom prst="rect">
            <a:avLst/>
          </a:prstGeom>
          <a:noFill/>
        </p:spPr>
        <p:txBody>
          <a:bodyPr wrap="square" rtlCol="0">
            <a:spAutoFit/>
          </a:bodyPr>
          <a:lstStyle/>
          <a:p>
            <a:r>
              <a:rPr lang="en-IN" b="1" u="sng" dirty="0"/>
              <a:t>IFTTT(If this then that)</a:t>
            </a:r>
          </a:p>
        </p:txBody>
      </p:sp>
    </p:spTree>
    <p:extLst>
      <p:ext uri="{BB962C8B-B14F-4D97-AF65-F5344CB8AC3E}">
        <p14:creationId xmlns:p14="http://schemas.microsoft.com/office/powerpoint/2010/main" val="7048614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D0B1DD-FFA9-401F-9586-106E5E324D56}"/>
              </a:ext>
            </a:extLst>
          </p:cNvPr>
          <p:cNvSpPr>
            <a:spLocks noGrp="1"/>
          </p:cNvSpPr>
          <p:nvPr>
            <p:ph type="sldNum" sz="quarter" idx="12"/>
          </p:nvPr>
        </p:nvSpPr>
        <p:spPr/>
        <p:txBody>
          <a:bodyPr/>
          <a:lstStyle/>
          <a:p>
            <a:fld id="{B6F15528-21DE-4FAA-801E-634DDDAF4B2B}" type="slidenum">
              <a:rPr lang="en-US" smtClean="0"/>
              <a:pPr/>
              <a:t>29</a:t>
            </a:fld>
            <a:endParaRPr lang="en-US"/>
          </a:p>
        </p:txBody>
      </p:sp>
      <p:pic>
        <p:nvPicPr>
          <p:cNvPr id="12" name="Content Placeholder 11">
            <a:extLst>
              <a:ext uri="{FF2B5EF4-FFF2-40B4-BE49-F238E27FC236}">
                <a16:creationId xmlns:a16="http://schemas.microsoft.com/office/drawing/2014/main" id="{10960DD9-2BF5-4857-A32C-1139B87F6E1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66800" y="914400"/>
            <a:ext cx="4223373" cy="2209800"/>
          </a:xfrm>
        </p:spPr>
      </p:pic>
      <p:pic>
        <p:nvPicPr>
          <p:cNvPr id="14" name="Picture 13">
            <a:extLst>
              <a:ext uri="{FF2B5EF4-FFF2-40B4-BE49-F238E27FC236}">
                <a16:creationId xmlns:a16="http://schemas.microsoft.com/office/drawing/2014/main" id="{81257BEB-8E0B-411C-AF46-1262CE40254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r="10345"/>
          <a:stretch/>
        </p:blipFill>
        <p:spPr>
          <a:xfrm>
            <a:off x="1066800" y="3623138"/>
            <a:ext cx="4223373" cy="2416677"/>
          </a:xfrm>
          <a:prstGeom prst="rect">
            <a:avLst/>
          </a:prstGeom>
        </p:spPr>
      </p:pic>
      <p:sp>
        <p:nvSpPr>
          <p:cNvPr id="15" name="TextBox 14">
            <a:extLst>
              <a:ext uri="{FF2B5EF4-FFF2-40B4-BE49-F238E27FC236}">
                <a16:creationId xmlns:a16="http://schemas.microsoft.com/office/drawing/2014/main" id="{417E109C-6EA5-4970-8AE2-8B0277D563AD}"/>
              </a:ext>
            </a:extLst>
          </p:cNvPr>
          <p:cNvSpPr txBox="1"/>
          <p:nvPr/>
        </p:nvSpPr>
        <p:spPr>
          <a:xfrm flipH="1">
            <a:off x="5691350" y="1357580"/>
            <a:ext cx="2704166" cy="1323439"/>
          </a:xfrm>
          <a:prstGeom prst="rect">
            <a:avLst/>
          </a:prstGeom>
          <a:noFill/>
        </p:spPr>
        <p:txBody>
          <a:bodyPr wrap="square" rtlCol="0">
            <a:spAutoFit/>
          </a:bodyPr>
          <a:lstStyle/>
          <a:p>
            <a:pPr marL="342900" indent="-342900">
              <a:buFont typeface="Arial" panose="020B0604020202020204" pitchFamily="34" charset="0"/>
              <a:buChar char="•"/>
            </a:pPr>
            <a:r>
              <a:rPr lang="en-IN" dirty="0"/>
              <a:t>When it receives a </a:t>
            </a:r>
            <a:r>
              <a:rPr lang="en-IN" dirty="0" err="1"/>
              <a:t>Webrequest</a:t>
            </a:r>
            <a:r>
              <a:rPr lang="en-IN" dirty="0"/>
              <a:t> from </a:t>
            </a:r>
            <a:r>
              <a:rPr lang="en-IN" dirty="0" err="1"/>
              <a:t>Nodemcu</a:t>
            </a:r>
            <a:r>
              <a:rPr lang="en-IN" dirty="0"/>
              <a:t>(If statement)</a:t>
            </a:r>
          </a:p>
        </p:txBody>
      </p:sp>
      <p:sp>
        <p:nvSpPr>
          <p:cNvPr id="16" name="TextBox 15">
            <a:extLst>
              <a:ext uri="{FF2B5EF4-FFF2-40B4-BE49-F238E27FC236}">
                <a16:creationId xmlns:a16="http://schemas.microsoft.com/office/drawing/2014/main" id="{A29EA3C3-49DD-46DD-A126-2C81DD46FC6B}"/>
              </a:ext>
            </a:extLst>
          </p:cNvPr>
          <p:cNvSpPr txBox="1"/>
          <p:nvPr/>
        </p:nvSpPr>
        <p:spPr>
          <a:xfrm>
            <a:off x="6032884" y="4446020"/>
            <a:ext cx="2362632" cy="1323439"/>
          </a:xfrm>
          <a:prstGeom prst="rect">
            <a:avLst/>
          </a:prstGeom>
          <a:noFill/>
        </p:spPr>
        <p:txBody>
          <a:bodyPr wrap="square" rtlCol="0">
            <a:spAutoFit/>
          </a:bodyPr>
          <a:lstStyle/>
          <a:p>
            <a:pPr marL="342900" indent="-342900">
              <a:buFont typeface="Arial" panose="020B0604020202020204" pitchFamily="34" charset="0"/>
              <a:buChar char="•"/>
            </a:pPr>
            <a:r>
              <a:rPr lang="en-IN" dirty="0"/>
              <a:t>It sends a message to the given mobile number.</a:t>
            </a:r>
          </a:p>
        </p:txBody>
      </p:sp>
    </p:spTree>
    <p:extLst>
      <p:ext uri="{BB962C8B-B14F-4D97-AF65-F5344CB8AC3E}">
        <p14:creationId xmlns:p14="http://schemas.microsoft.com/office/powerpoint/2010/main" val="59325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20000"/>
          </a:bodyPr>
          <a:lstStyle/>
          <a:p>
            <a:r>
              <a:rPr lang="en-US" dirty="0"/>
              <a:t>“SMART CITIES” ,this is the word we often hear these days. Smart cities are cities with smart solutions for different problems. Managing our household waste is a small problem for us. But when it comes to factories ,movie theatres ..,</a:t>
            </a:r>
            <a:r>
              <a:rPr lang="en-US" dirty="0" err="1"/>
              <a:t>etc</a:t>
            </a:r>
            <a:r>
              <a:rPr lang="en-US" dirty="0"/>
              <a:t>  a large scale of waste is collected. It is not an easy task to separate those waste . For this problem we have a smart solution known as “SMART BINS”.</a:t>
            </a:r>
          </a:p>
          <a:p>
            <a:pPr marL="0" indent="0">
              <a:buNone/>
            </a:pPr>
            <a:r>
              <a:rPr lang="en-US"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3138103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6961"/>
          <a:stretch/>
        </p:blipFill>
        <p:spPr bwMode="auto">
          <a:xfrm>
            <a:off x="1926652" y="706226"/>
            <a:ext cx="6052696" cy="5445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38716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application</a:t>
            </a:r>
          </a:p>
        </p:txBody>
      </p:sp>
      <p:sp>
        <p:nvSpPr>
          <p:cNvPr id="3" name="Content Placeholder 2"/>
          <p:cNvSpPr>
            <a:spLocks noGrp="1"/>
          </p:cNvSpPr>
          <p:nvPr>
            <p:ph idx="1"/>
          </p:nvPr>
        </p:nvSpPr>
        <p:spPr/>
        <p:txBody>
          <a:bodyPr>
            <a:normAutofit fontScale="70000" lnSpcReduction="20000"/>
          </a:bodyPr>
          <a:lstStyle/>
          <a:p>
            <a:r>
              <a:rPr lang="en-US" dirty="0"/>
              <a:t>Waste Segregation is the first step in a compliant waste management plan that will help the environment and save the business money. ... It really does matter which bin you put the garbage into and also helps keep the cost of green waste disposal down for all businesses</a:t>
            </a:r>
          </a:p>
          <a:p>
            <a:r>
              <a:rPr lang="en-US" dirty="0"/>
              <a:t>It can be used at public and private places like cinema halls, parks, shopping malls and few other places where segregation of waste is neglected</a:t>
            </a:r>
          </a:p>
          <a:p>
            <a:r>
              <a:rPr lang="en-US" dirty="0"/>
              <a:t> It increases the quality and management of waste. </a:t>
            </a:r>
          </a:p>
          <a:p>
            <a:r>
              <a:rPr lang="en-US" dirty="0"/>
              <a:t>Thus it can be processed and reused most efficiently.</a:t>
            </a:r>
          </a:p>
          <a:p>
            <a:r>
              <a:rPr lang="en-US" dirty="0"/>
              <a:t>With slight modifications in design we can also use it for household works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41497393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295400" y="2057400"/>
            <a:ext cx="7391400" cy="4114800"/>
          </a:xfrm>
        </p:spPr>
        <p:txBody>
          <a:bodyPr>
            <a:normAutofit fontScale="70000" lnSpcReduction="20000"/>
          </a:bodyPr>
          <a:lstStyle/>
          <a:p>
            <a:r>
              <a:rPr lang="en-US" dirty="0"/>
              <a:t>The E-Smart Bins project deals with the construction and design of an automated bin that is user friendly and reduces the effort of segregation by pointing  the appropriate bin for each waste with the help of it’s perceptions (sensors) ,electronic system and some mechanical establishments(servo motors).</a:t>
            </a:r>
          </a:p>
          <a:p>
            <a:r>
              <a:rPr lang="en-US" dirty="0"/>
              <a:t>Even today there are many literates who are very lazy to differentiate and put the wastes in appropriate bin.</a:t>
            </a:r>
          </a:p>
          <a:p>
            <a:r>
              <a:rPr lang="en-US" dirty="0"/>
              <a:t>Segregation of waste is a very important aspect of waste management which when done at the zero level would increase the quality of waste and thus efficiency of processing it.</a:t>
            </a:r>
          </a:p>
          <a:p>
            <a:r>
              <a:rPr lang="en-US" dirty="0"/>
              <a:t>Thus, we have come up with this S-bin to achieve our aim and have also included some smart features like level display and communication with bin via IOT, which makes it more user-friendly and attractive.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2395151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Acknowledgement</a:t>
            </a:r>
          </a:p>
        </p:txBody>
      </p:sp>
      <p:sp>
        <p:nvSpPr>
          <p:cNvPr id="3" name="Content Placeholder 2"/>
          <p:cNvSpPr>
            <a:spLocks noGrp="1"/>
          </p:cNvSpPr>
          <p:nvPr>
            <p:ph idx="1"/>
          </p:nvPr>
        </p:nvSpPr>
        <p:spPr/>
        <p:txBody>
          <a:bodyPr>
            <a:normAutofit fontScale="92500" lnSpcReduction="10000"/>
          </a:bodyPr>
          <a:lstStyle/>
          <a:p>
            <a:r>
              <a:rPr lang="en-US" dirty="0"/>
              <a:t>We would like to express our special thanks to IEEE robotics club for giving us this oppurtunity to do this wonderful project on the topic “SMART BINS”.</a:t>
            </a:r>
          </a:p>
          <a:p>
            <a:r>
              <a:rPr lang="en-US" dirty="0"/>
              <a:t>We are really thankful to our seniors in the club for giving us knowledge on various topics in robotics. </a:t>
            </a:r>
          </a:p>
          <a:p>
            <a:r>
              <a:rPr lang="en-US" dirty="0"/>
              <a:t>This project would not have been possible without the support of our team members.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3580017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a:t>
            </a:r>
          </a:p>
        </p:txBody>
      </p:sp>
      <p:sp>
        <p:nvSpPr>
          <p:cNvPr id="3" name="Content Placeholder 2"/>
          <p:cNvSpPr>
            <a:spLocks noGrp="1"/>
          </p:cNvSpPr>
          <p:nvPr>
            <p:ph idx="1"/>
          </p:nvPr>
        </p:nvSpPr>
        <p:spPr/>
        <p:txBody>
          <a:bodyPr/>
          <a:lstStyle/>
          <a:p>
            <a:r>
              <a:rPr lang="en-US" dirty="0" err="1"/>
              <a:t>Youtube</a:t>
            </a:r>
            <a:r>
              <a:rPr lang="en-US" dirty="0"/>
              <a:t> references:</a:t>
            </a:r>
          </a:p>
          <a:p>
            <a:r>
              <a:rPr lang="en-US" dirty="0">
                <a:hlinkClick r:id="rId2"/>
              </a:rPr>
              <a:t>https://youtu.be/gCxovyVo-GU</a:t>
            </a:r>
            <a:endParaRPr lang="en-US" dirty="0"/>
          </a:p>
          <a:p>
            <a:r>
              <a:rPr lang="en-US" dirty="0">
                <a:hlinkClick r:id="rId3"/>
              </a:rPr>
              <a:t>https://youtu.be/F6XndxlJr9A</a:t>
            </a:r>
            <a:endParaRPr lang="en-US" dirty="0"/>
          </a:p>
          <a:p>
            <a:r>
              <a:rPr lang="en-US" dirty="0">
                <a:hlinkClick r:id="rId4"/>
              </a:rPr>
              <a:t>https://youtu.be/LJYWRTRJThY</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449528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4963" y="990600"/>
            <a:ext cx="6712772" cy="4732470"/>
          </a:xfrm>
        </p:spPr>
        <p:txBody>
          <a:bodyPr>
            <a:normAutofit fontScale="92500" lnSpcReduction="10000"/>
          </a:bodyPr>
          <a:lstStyle/>
          <a:p>
            <a:r>
              <a:rPr lang="en-US" dirty="0"/>
              <a:t>The E-Smart Bins project deals with the construction and design of an automated bin that is user friendly and reduces the effort of segregation by pointing the appropriate bin for each waste with the help of it’s perceptions (sensors) ,electronic system and some mechanical establishments(servo motors).</a:t>
            </a:r>
          </a:p>
          <a:p>
            <a:r>
              <a:rPr lang="en-US" dirty="0"/>
              <a:t>It also provides the Status of Bins to the users i.e., whether the bin is half filled or completely filled which is necessary for </a:t>
            </a:r>
            <a:r>
              <a:rPr lang="en-US" dirty="0" err="1"/>
              <a:t>maintainance</a:t>
            </a:r>
            <a:r>
              <a:rPr lang="en-US" dirty="0"/>
              <a:t> of the Bins via Display board and Internet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5246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USED:</a:t>
            </a:r>
          </a:p>
        </p:txBody>
      </p:sp>
      <p:sp>
        <p:nvSpPr>
          <p:cNvPr id="3" name="Content Placeholder 2"/>
          <p:cNvSpPr>
            <a:spLocks noGrp="1"/>
          </p:cNvSpPr>
          <p:nvPr>
            <p:ph idx="1"/>
          </p:nvPr>
        </p:nvSpPr>
        <p:spPr/>
        <p:txBody>
          <a:bodyPr>
            <a:normAutofit/>
          </a:bodyPr>
          <a:lstStyle/>
          <a:p>
            <a:r>
              <a:rPr lang="en-US" dirty="0"/>
              <a:t>Arduino UNO -2</a:t>
            </a:r>
          </a:p>
          <a:p>
            <a:r>
              <a:rPr lang="en-US" dirty="0"/>
              <a:t>Node MCU -1</a:t>
            </a:r>
          </a:p>
          <a:p>
            <a:r>
              <a:rPr lang="en-US" dirty="0"/>
              <a:t>Ultrasonic sensor -4</a:t>
            </a:r>
          </a:p>
          <a:p>
            <a:r>
              <a:rPr lang="en-US" dirty="0"/>
              <a:t>Servo motor  -3</a:t>
            </a:r>
          </a:p>
          <a:p>
            <a:r>
              <a:rPr lang="en-US" dirty="0"/>
              <a:t>LCD display -1</a:t>
            </a:r>
          </a:p>
          <a:p>
            <a:r>
              <a:rPr lang="en-US" dirty="0"/>
              <a:t>Gas sensor -1</a:t>
            </a:r>
          </a:p>
          <a:p>
            <a:r>
              <a:rPr lang="en-US" dirty="0"/>
              <a:t>Moisture sensor -1</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26639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Arduino UNO</a:t>
            </a:r>
          </a:p>
        </p:txBody>
      </p:sp>
      <p:sp>
        <p:nvSpPr>
          <p:cNvPr id="3" name="Content Placeholder 2"/>
          <p:cNvSpPr>
            <a:spLocks noGrp="1"/>
          </p:cNvSpPr>
          <p:nvPr>
            <p:ph idx="1"/>
          </p:nvPr>
        </p:nvSpPr>
        <p:spPr/>
        <p:txBody>
          <a:bodyPr>
            <a:normAutofit fontScale="77500" lnSpcReduction="20000"/>
          </a:bodyPr>
          <a:lstStyle/>
          <a:p>
            <a:r>
              <a:rPr lang="en-US" dirty="0"/>
              <a:t>Arduino is an </a:t>
            </a:r>
            <a:r>
              <a:rPr lang="en-US" b="1" dirty="0"/>
              <a:t>open-source electronics</a:t>
            </a:r>
            <a:r>
              <a:rPr lang="en-US" dirty="0"/>
              <a:t> platform based on easy-to-use hardware and software. Arduino boards are able to read inputs-lights on a sensor, a finger on the button, or a twitter message- and turn into an output-activating a motor, turning on an LED, publishing something online</a:t>
            </a:r>
          </a:p>
          <a:p>
            <a:r>
              <a:rPr lang="en-US" dirty="0"/>
              <a:t>The chip on the board plugs straight into your USB port and supports on your computer as a virtual serial port. The benefit of this setup is that serial communication is an extremely easy protocol which is time-tested and USB makes connection with modern computers and makes it comfortable.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882441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0843" y="1447800"/>
            <a:ext cx="5384314"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0108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C6249C"/>
                </a:solidFill>
              </a:rPr>
              <a:t>NodeMCU</a:t>
            </a:r>
            <a:endParaRPr lang="en-US" dirty="0">
              <a:solidFill>
                <a:srgbClr val="C6249C"/>
              </a:solidFill>
            </a:endParaRPr>
          </a:p>
        </p:txBody>
      </p:sp>
      <p:sp>
        <p:nvSpPr>
          <p:cNvPr id="3" name="Content Placeholder 2"/>
          <p:cNvSpPr>
            <a:spLocks noGrp="1"/>
          </p:cNvSpPr>
          <p:nvPr>
            <p:ph idx="1"/>
          </p:nvPr>
        </p:nvSpPr>
        <p:spPr/>
        <p:txBody>
          <a:bodyPr>
            <a:normAutofit fontScale="77500" lnSpcReduction="20000"/>
          </a:bodyPr>
          <a:lstStyle/>
          <a:p>
            <a:r>
              <a:rPr lang="en-US" dirty="0" err="1"/>
              <a:t>NodeMCU</a:t>
            </a:r>
            <a:r>
              <a:rPr lang="en-US" dirty="0"/>
              <a:t> is an open source firmware for which open source prototyping board designs are available. It is basically an </a:t>
            </a:r>
            <a:r>
              <a:rPr lang="en-US" dirty="0" err="1"/>
              <a:t>SoC</a:t>
            </a:r>
            <a:endParaRPr lang="en-US" dirty="0"/>
          </a:p>
          <a:p>
            <a:r>
              <a:rPr lang="en-US" dirty="0"/>
              <a:t>A system on a chip is an integrated circuit that integrates all components of a computer or other electronic systems</a:t>
            </a:r>
          </a:p>
          <a:p>
            <a:r>
              <a:rPr lang="en-US" dirty="0"/>
              <a:t>The ESP8266 Integrates 802.11b/g/n HT40 Wi-Fi transceiver, so it can not only connect to a </a:t>
            </a:r>
            <a:r>
              <a:rPr lang="en-US" dirty="0" err="1"/>
              <a:t>WiFi</a:t>
            </a:r>
            <a:r>
              <a:rPr lang="en-US" dirty="0"/>
              <a:t> network and interact with the Internet, but it can also set up a network of its own, allowing other devices to connect directly to it. This makes the ESP8266 </a:t>
            </a:r>
            <a:r>
              <a:rPr lang="en-US" dirty="0" err="1"/>
              <a:t>NodeMCU</a:t>
            </a:r>
            <a:r>
              <a:rPr lang="en-US" dirty="0"/>
              <a:t> even more versatile.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126384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C6249C"/>
                </a:solidFill>
              </a:rPr>
              <a:t>NodeMCU</a:t>
            </a:r>
            <a:endParaRPr lang="en-US" dirty="0">
              <a:solidFill>
                <a:srgbClr val="C6249C"/>
              </a:solidFill>
            </a:endParaRPr>
          </a:p>
        </p:txBody>
      </p:sp>
      <p:pic>
        <p:nvPicPr>
          <p:cNvPr id="4" name="Content Placeholder 3" descr="nodemcu_devkit_1-0"/>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213239" y="2020069"/>
            <a:ext cx="5479521" cy="3366138"/>
          </a:xfrm>
          <a:prstGeom prst="rect">
            <a:avLst/>
          </a:prstGeom>
          <a:noFill/>
          <a:ln>
            <a:noFill/>
          </a:ln>
        </p:spPr>
      </p:pic>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426448147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551</TotalTime>
  <Words>1951</Words>
  <Application>Microsoft Office PowerPoint</Application>
  <PresentationFormat>A4 Paper (210x297 mm)</PresentationFormat>
  <Paragraphs>165</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Brush Script MT</vt:lpstr>
      <vt:lpstr>Calibri</vt:lpstr>
      <vt:lpstr>Constantia</vt:lpstr>
      <vt:lpstr>Lucida Calligraphy</vt:lpstr>
      <vt:lpstr>Rage Italic</vt:lpstr>
      <vt:lpstr>Pushpin</vt:lpstr>
      <vt:lpstr>S-BINS AUTOMATION FOR GREATER GOOD</vt:lpstr>
      <vt:lpstr>CONTENTS</vt:lpstr>
      <vt:lpstr>INTRODUCTION</vt:lpstr>
      <vt:lpstr>PowerPoint Presentation</vt:lpstr>
      <vt:lpstr>COMPONENTS USED:</vt:lpstr>
      <vt:lpstr>Arduino UNO</vt:lpstr>
      <vt:lpstr>PowerPoint Presentation</vt:lpstr>
      <vt:lpstr>NodeMCU</vt:lpstr>
      <vt:lpstr>NodeMCU</vt:lpstr>
      <vt:lpstr>PowerPoint Presentation</vt:lpstr>
      <vt:lpstr>Ultrasonic sensor</vt:lpstr>
      <vt:lpstr>PowerPoint Presentation</vt:lpstr>
      <vt:lpstr>Servo motor</vt:lpstr>
      <vt:lpstr>Servo motor</vt:lpstr>
      <vt:lpstr>LCD Display</vt:lpstr>
      <vt:lpstr>LCD Display</vt:lpstr>
      <vt:lpstr>Gas sensor</vt:lpstr>
      <vt:lpstr>Moisture sensor </vt:lpstr>
      <vt:lpstr>Moisture sensor</vt:lpstr>
      <vt:lpstr>Project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Social application</vt:lpstr>
      <vt:lpstr>Conclusion</vt:lpstr>
      <vt:lpstr>Acknowledgement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S-BINS</dc:title>
  <dc:creator>home</dc:creator>
  <cp:lastModifiedBy>Abhinava Karthikeya</cp:lastModifiedBy>
  <cp:revision>46</cp:revision>
  <dcterms:created xsi:type="dcterms:W3CDTF">2006-08-16T00:00:00Z</dcterms:created>
  <dcterms:modified xsi:type="dcterms:W3CDTF">2021-10-16T06:50:12Z</dcterms:modified>
</cp:coreProperties>
</file>