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A9E7E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A9E7E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A9E7E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A9E7E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A9E7E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A9E7E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A9E7E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A9E7E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A9E7EF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A9E7EF"/>
        </a:fontRef>
        <a:srgbClr val="A9E7EF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rgbClr val="E7D1CE"/>
          </a:solidFill>
        </a:fill>
      </a:tcStyle>
    </a:wholeTbl>
    <a:band2H>
      <a:tcTxStyle b="def" i="def"/>
      <a:tcStyle>
        <a:tcBdr/>
        <a:fill>
          <a:solidFill>
            <a:srgbClr val="F4E9E8"/>
          </a:solidFill>
        </a:fill>
      </a:tcStyle>
    </a:band2H>
    <a:firstCol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381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381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A9E7EF"/>
        </a:fontRef>
        <a:srgbClr val="A9E7EF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381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381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A9E7EF"/>
        </a:fontRef>
        <a:srgbClr val="A9E7EF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381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381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A9E7EF"/>
        </a:fontRef>
        <a:srgbClr val="A9E7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AFC"/>
          </a:solidFill>
        </a:fill>
      </a:tcStyle>
    </a:wholeTbl>
    <a:band2H>
      <a:tcTxStyle b="def" i="def"/>
      <a:tcStyle>
        <a:tcBdr/>
        <a:fill>
          <a:solidFill>
            <a:srgbClr val="EF5946"/>
          </a:solidFill>
        </a:fill>
      </a:tcStyle>
    </a:band2H>
    <a:firstCol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A9E7EF"/>
        </a:fontRef>
        <a:srgbClr val="A9E7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A9E7EF"/>
              </a:solidFill>
              <a:prstDash val="solid"/>
              <a:round/>
            </a:ln>
          </a:top>
          <a:bottom>
            <a:ln w="25400" cap="flat">
              <a:solidFill>
                <a:srgbClr val="A9E7E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5946"/>
          </a:solidFill>
        </a:fill>
      </a:tcStyle>
    </a:lastRow>
    <a:fir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9E7EF"/>
              </a:solidFill>
              <a:prstDash val="solid"/>
              <a:round/>
            </a:ln>
          </a:top>
          <a:bottom>
            <a:ln w="25400" cap="flat">
              <a:solidFill>
                <a:srgbClr val="A9E7E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A9E7EF"/>
        </a:fontRef>
        <a:srgbClr val="A9E7EF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rgbClr val="E1F6F9"/>
          </a:solidFill>
        </a:fill>
      </a:tcStyle>
    </a:wholeTbl>
    <a:band2H>
      <a:tcTxStyle b="def" i="def"/>
      <a:tcStyle>
        <a:tcBdr/>
        <a:fill>
          <a:solidFill>
            <a:srgbClr val="F1FAFC"/>
          </a:solidFill>
        </a:fill>
      </a:tcStyle>
    </a:band2H>
    <a:firstCol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rgbClr val="A9E7EF"/>
          </a:solidFill>
        </a:fill>
      </a:tcStyle>
    </a:firstCol>
    <a:la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381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rgbClr val="A9E7EF"/>
          </a:solidFill>
        </a:fill>
      </a:tcStyle>
    </a:lastRow>
    <a:fir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381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rgbClr val="A9E7E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rgbClr val="EF594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solidFill>
            <a:srgbClr val="EF5946">
              <a:alpha val="20000"/>
            </a:srgbClr>
          </a:solidFill>
        </a:fill>
      </a:tcStyle>
    </a:firstCol>
    <a:la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50800" cap="flat">
              <a:solidFill>
                <a:srgbClr val="EF5946"/>
              </a:solidFill>
              <a:prstDash val="solid"/>
              <a:round/>
            </a:ln>
          </a:top>
          <a:bottom>
            <a:ln w="127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EF5946"/>
        </a:fontRef>
        <a:srgbClr val="EF5946"/>
      </a:tcTxStyle>
      <a:tcStyle>
        <a:tcBdr>
          <a:left>
            <a:ln w="12700" cap="flat">
              <a:solidFill>
                <a:srgbClr val="EF5946"/>
              </a:solidFill>
              <a:prstDash val="solid"/>
              <a:round/>
            </a:ln>
          </a:left>
          <a:right>
            <a:ln w="12700" cap="flat">
              <a:solidFill>
                <a:srgbClr val="EF5946"/>
              </a:solidFill>
              <a:prstDash val="solid"/>
              <a:round/>
            </a:ln>
          </a:right>
          <a:top>
            <a:ln w="12700" cap="flat">
              <a:solidFill>
                <a:srgbClr val="EF5946"/>
              </a:solidFill>
              <a:prstDash val="solid"/>
              <a:round/>
            </a:ln>
          </a:top>
          <a:bottom>
            <a:ln w="25400" cap="flat">
              <a:solidFill>
                <a:srgbClr val="EF5946"/>
              </a:solidFill>
              <a:prstDash val="solid"/>
              <a:round/>
            </a:ln>
          </a:bottom>
          <a:insideH>
            <a:ln w="12700" cap="flat">
              <a:solidFill>
                <a:srgbClr val="EF5946"/>
              </a:solidFill>
              <a:prstDash val="solid"/>
              <a:round/>
            </a:ln>
          </a:insideH>
          <a:insideV>
            <a:ln w="12700" cap="flat">
              <a:solidFill>
                <a:srgbClr val="EF59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7" name="Shape 3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F5946"/>
                </a:solidFill>
              </a:defRPr>
            </a:pPr>
            <a:r>
              <a:t>What does Computer understands is MACHINE CODE Or BINARY CODE</a:t>
            </a:r>
          </a:p>
          <a:p>
            <a:pPr>
              <a:defRPr>
                <a:solidFill>
                  <a:srgbClr val="EF5946"/>
                </a:solidFill>
              </a:defRPr>
            </a:pPr>
          </a:p>
          <a:p>
            <a:pPr>
              <a:defRPr>
                <a:solidFill>
                  <a:srgbClr val="EF5946"/>
                </a:solidFill>
              </a:defRPr>
            </a:pPr>
            <a:r>
              <a:t>MIPS </a:t>
            </a:r>
          </a:p>
          <a:p>
            <a:pPr>
              <a:defRPr>
                <a:solidFill>
                  <a:srgbClr val="EF5946"/>
                </a:solidFill>
              </a:defRPr>
            </a:pPr>
          </a:p>
          <a:p>
            <a:pPr>
              <a:defRPr>
                <a:solidFill>
                  <a:srgbClr val="EF5946"/>
                </a:solidFill>
              </a:defRPr>
            </a:pPr>
            <a:r>
              <a:t>R-</a:t>
            </a:r>
          </a:p>
          <a:p>
            <a:pPr>
              <a:defRPr>
                <a:solidFill>
                  <a:srgbClr val="EF5946"/>
                </a:solidFill>
              </a:defRPr>
            </a:pPr>
            <a:r>
              <a:t>000000 00001 00010 00110 00000 100000</a:t>
            </a:r>
          </a:p>
          <a:p>
            <a:pPr>
              <a:defRPr>
                <a:solidFill>
                  <a:srgbClr val="EF5946"/>
                </a:solidFill>
              </a:defRPr>
            </a:pPr>
            <a:r>
              <a:t>add $1 $2 $6</a:t>
            </a:r>
          </a:p>
          <a:p>
            <a:pPr>
              <a:defRPr>
                <a:solidFill>
                  <a:srgbClr val="EF5946"/>
                </a:solidFill>
              </a:defRPr>
            </a:pPr>
            <a:r>
              <a:t>$6 = $1 + $2</a:t>
            </a:r>
          </a:p>
          <a:p>
            <a:pPr>
              <a:defRPr>
                <a:solidFill>
                  <a:srgbClr val="EF5946"/>
                </a:solidFill>
              </a:defRPr>
            </a:pPr>
          </a:p>
          <a:p>
            <a:pPr>
              <a:defRPr>
                <a:solidFill>
                  <a:srgbClr val="EF5946"/>
                </a:solidFill>
              </a:defRPr>
            </a:pPr>
            <a:r>
              <a:t>I- </a:t>
            </a:r>
          </a:p>
          <a:p>
            <a:pPr>
              <a:defRPr>
                <a:solidFill>
                  <a:srgbClr val="EF5946"/>
                </a:solidFill>
              </a:defRPr>
            </a:pPr>
            <a:r>
              <a:t>100011 00011 01000 00000 00001 000100</a:t>
            </a:r>
          </a:p>
          <a:p>
            <a:pPr>
              <a:defRPr>
                <a:solidFill>
                  <a:srgbClr val="EF5946"/>
                </a:solidFill>
              </a:defRPr>
            </a:pPr>
          </a:p>
          <a:p>
            <a:pPr>
              <a:defRPr>
                <a:solidFill>
                  <a:srgbClr val="EF5946"/>
                </a:solidFill>
              </a:defRPr>
            </a:pPr>
            <a:r>
              <a:t>$8  = content of ($3 + 68)</a:t>
            </a:r>
          </a:p>
          <a:p>
            <a:pPr>
              <a:defRPr>
                <a:solidFill>
                  <a:srgbClr val="EF5946"/>
                </a:solidFill>
              </a:defRPr>
            </a:pPr>
          </a:p>
          <a:p>
            <a:pPr>
              <a:defRPr>
                <a:solidFill>
                  <a:srgbClr val="EF5946"/>
                </a:solidFill>
              </a:defRPr>
            </a:pPr>
            <a:r>
              <a:t>J-</a:t>
            </a:r>
          </a:p>
          <a:p>
            <a:pPr>
              <a:defRPr>
                <a:solidFill>
                  <a:srgbClr val="EF5946"/>
                </a:solidFill>
              </a:defRPr>
            </a:pPr>
            <a:r>
              <a:t>000010 00000 00000 00000 10000 000000</a:t>
            </a:r>
          </a:p>
          <a:p>
            <a:pPr>
              <a:defRPr>
                <a:solidFill>
                  <a:srgbClr val="EF5946"/>
                </a:solidFill>
              </a:defRPr>
            </a:pPr>
            <a:r>
              <a:t>Jump to address 1024</a:t>
            </a:r>
          </a:p>
          <a:p>
            <a:pPr>
              <a:defRPr>
                <a:solidFill>
                  <a:srgbClr val="EF5946"/>
                </a:solidFill>
              </a:defRPr>
            </a:pPr>
          </a:p>
          <a:p>
            <a:pPr>
              <a:defRPr>
                <a:solidFill>
                  <a:srgbClr val="EF5946"/>
                </a:solidFill>
              </a:defRPr>
            </a:pPr>
            <a:r>
              <a:t>jal</a:t>
            </a:r>
          </a:p>
          <a:p>
            <a:pPr>
              <a:defRPr>
                <a:solidFill>
                  <a:srgbClr val="EF5946"/>
                </a:solidFill>
              </a:defRPr>
            </a:pPr>
          </a:p>
          <a:p>
            <a:pPr lvl="1" indent="457200">
              <a:defRPr>
                <a:solidFill>
                  <a:srgbClr val="333399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Operation code</a:t>
            </a:r>
            <a:r>
              <a:rPr>
                <a:solidFill>
                  <a:srgbClr val="000000"/>
                </a:solidFill>
              </a:rPr>
              <a:t> – such as addition or subtraction.</a:t>
            </a:r>
          </a:p>
          <a:p>
            <a:pPr lvl="1" indent="457200">
              <a:defRPr>
                <a:solidFill>
                  <a:srgbClr val="333399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Operands</a:t>
            </a:r>
            <a:r>
              <a:rPr>
                <a:solidFill>
                  <a:srgbClr val="000000"/>
                </a:solidFill>
              </a:rPr>
              <a:t> – that identify the data to be processed.</a:t>
            </a:r>
          </a:p>
          <a:p>
            <a:pPr lvl="1" indent="457200">
              <a:defRPr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Machine language is machine dependent as it is the only language the computer can understand.</a:t>
            </a:r>
          </a:p>
          <a:p>
            <a:pPr lvl="1" indent="457200">
              <a:defRPr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Very efficient code but very difficult to write.</a:t>
            </a:r>
          </a:p>
          <a:p>
            <a:pPr>
              <a:defRPr>
                <a:solidFill>
                  <a:srgbClr val="EF5946"/>
                </a:solidFill>
              </a:defRPr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assembly language</a:t>
            </a:r>
          </a:p>
          <a:p>
            <a:pPr/>
            <a:r>
              <a:t>add $r1, $r1, $r2</a:t>
            </a:r>
          </a:p>
          <a:p>
            <a:pPr/>
            <a:r>
              <a:t>beq $r1, $r2, L1</a:t>
            </a:r>
          </a:p>
          <a:p>
            <a:pPr/>
            <a:r>
              <a:t>j L1</a:t>
            </a:r>
          </a:p>
          <a:p>
            <a:pPr/>
            <a:r>
              <a:t>li $t1, 5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42"/>
          <p:cNvGrpSpPr/>
          <p:nvPr/>
        </p:nvGrpSpPr>
        <p:grpSpPr>
          <a:xfrm>
            <a:off x="-644960" y="0"/>
            <a:ext cx="10458656" cy="7117073"/>
            <a:chOff x="0" y="0"/>
            <a:chExt cx="10458655" cy="7117072"/>
          </a:xfrm>
        </p:grpSpPr>
        <p:grpSp>
          <p:nvGrpSpPr>
            <p:cNvPr id="67" name="Group 44"/>
            <p:cNvGrpSpPr/>
            <p:nvPr/>
          </p:nvGrpSpPr>
          <p:grpSpPr>
            <a:xfrm>
              <a:off x="644951" y="0"/>
              <a:ext cx="9144011" cy="6858002"/>
              <a:chOff x="-5" y="0"/>
              <a:chExt cx="9144009" cy="6858001"/>
            </a:xfrm>
          </p:grpSpPr>
          <p:grpSp>
            <p:nvGrpSpPr>
              <p:cNvPr id="55" name="Group 4"/>
              <p:cNvGrpSpPr/>
              <p:nvPr/>
            </p:nvGrpSpPr>
            <p:grpSpPr>
              <a:xfrm>
                <a:off x="-6" y="0"/>
                <a:ext cx="2514603" cy="6858002"/>
                <a:chOff x="-3" y="0"/>
                <a:chExt cx="2514602" cy="6858000"/>
              </a:xfrm>
            </p:grpSpPr>
            <p:sp>
              <p:nvSpPr>
                <p:cNvPr id="52" name="Rectangle 114"/>
                <p:cNvSpPr/>
                <p:nvPr/>
              </p:nvSpPr>
              <p:spPr>
                <a:xfrm>
                  <a:off x="914397" y="0"/>
                  <a:ext cx="1600203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53" name="Rectangle 2"/>
                <p:cNvSpPr/>
                <p:nvPr/>
              </p:nvSpPr>
              <p:spPr>
                <a:xfrm>
                  <a:off x="-4" y="0"/>
                  <a:ext cx="4572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54" name="Rectangle 3"/>
                <p:cNvSpPr/>
                <p:nvPr/>
              </p:nvSpPr>
              <p:spPr>
                <a:xfrm>
                  <a:off x="228596" y="0"/>
                  <a:ext cx="7620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grpSp>
            <p:nvGrpSpPr>
              <p:cNvPr id="59" name="Group 5"/>
              <p:cNvGrpSpPr/>
              <p:nvPr/>
            </p:nvGrpSpPr>
            <p:grpSpPr>
              <a:xfrm>
                <a:off x="422906" y="0"/>
                <a:ext cx="2514605" cy="6858001"/>
                <a:chOff x="0" y="0"/>
                <a:chExt cx="2514603" cy="6858000"/>
              </a:xfrm>
            </p:grpSpPr>
            <p:sp>
              <p:nvSpPr>
                <p:cNvPr id="56" name="Rectangle 84"/>
                <p:cNvSpPr/>
                <p:nvPr/>
              </p:nvSpPr>
              <p:spPr>
                <a:xfrm>
                  <a:off x="914400" y="0"/>
                  <a:ext cx="1600203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57" name="Rectangle 85"/>
                <p:cNvSpPr/>
                <p:nvPr/>
              </p:nvSpPr>
              <p:spPr>
                <a:xfrm>
                  <a:off x="-1" y="0"/>
                  <a:ext cx="4572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58" name="Rectangle 113"/>
                <p:cNvSpPr/>
                <p:nvPr/>
              </p:nvSpPr>
              <p:spPr>
                <a:xfrm>
                  <a:off x="228599" y="0"/>
                  <a:ext cx="7620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grpSp>
            <p:nvGrpSpPr>
              <p:cNvPr id="63" name="Group 9"/>
              <p:cNvGrpSpPr/>
              <p:nvPr/>
            </p:nvGrpSpPr>
            <p:grpSpPr>
              <a:xfrm>
                <a:off x="6629399" y="-1"/>
                <a:ext cx="2514605" cy="6858002"/>
                <a:chOff x="0" y="0"/>
                <a:chExt cx="2514603" cy="6858000"/>
              </a:xfrm>
            </p:grpSpPr>
            <p:sp>
              <p:nvSpPr>
                <p:cNvPr id="60" name="Rectangle 77"/>
                <p:cNvSpPr/>
                <p:nvPr/>
              </p:nvSpPr>
              <p:spPr>
                <a:xfrm rot="10800000">
                  <a:off x="0" y="-1"/>
                  <a:ext cx="1600203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61" name="Rectangle 78"/>
                <p:cNvSpPr/>
                <p:nvPr/>
              </p:nvSpPr>
              <p:spPr>
                <a:xfrm rot="10800000">
                  <a:off x="2057402" y="-1"/>
                  <a:ext cx="457202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62" name="Rectangle 80"/>
                <p:cNvSpPr/>
                <p:nvPr/>
              </p:nvSpPr>
              <p:spPr>
                <a:xfrm rot="10800000">
                  <a:off x="1524002" y="-1"/>
                  <a:ext cx="762002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sp>
            <p:nvSpPr>
              <p:cNvPr id="64" name="Rectangle 74"/>
              <p:cNvSpPr/>
              <p:nvPr/>
            </p:nvSpPr>
            <p:spPr>
              <a:xfrm>
                <a:off x="3809998" y="0"/>
                <a:ext cx="28194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65" name="Rectangle 75"/>
              <p:cNvSpPr/>
              <p:nvPr/>
            </p:nvSpPr>
            <p:spPr>
              <a:xfrm>
                <a:off x="2895598" y="0"/>
                <a:ext cx="4572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66" name="Rectangle 76"/>
              <p:cNvSpPr/>
              <p:nvPr/>
            </p:nvSpPr>
            <p:spPr>
              <a:xfrm>
                <a:off x="3124198" y="0"/>
                <a:ext cx="7620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</p:grpSp>
        <p:sp>
          <p:nvSpPr>
            <p:cNvPr id="68" name="Freeform 44"/>
            <p:cNvSpPr/>
            <p:nvPr/>
          </p:nvSpPr>
          <p:spPr>
            <a:xfrm>
              <a:off x="633082" y="5035138"/>
              <a:ext cx="9144004" cy="116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" name="Freeform 47"/>
            <p:cNvSpPr/>
            <p:nvPr/>
          </p:nvSpPr>
          <p:spPr>
            <a:xfrm>
              <a:off x="633082" y="3486871"/>
              <a:ext cx="9144004" cy="87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0" name="Freeform 48"/>
            <p:cNvSpPr/>
            <p:nvPr/>
          </p:nvSpPr>
          <p:spPr>
            <a:xfrm>
              <a:off x="621206" y="5640779"/>
              <a:ext cx="3004460" cy="1211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1" name="Freeform 50"/>
            <p:cNvSpPr/>
            <p:nvPr/>
          </p:nvSpPr>
          <p:spPr>
            <a:xfrm>
              <a:off x="633082" y="5284519"/>
              <a:ext cx="9144004" cy="146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2" name="Freeform 51"/>
            <p:cNvSpPr/>
            <p:nvPr/>
          </p:nvSpPr>
          <p:spPr>
            <a:xfrm>
              <a:off x="2782516" y="5137608"/>
              <a:ext cx="6982693" cy="171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" name="Hexagon 52"/>
            <p:cNvSpPr/>
            <p:nvPr/>
          </p:nvSpPr>
          <p:spPr>
            <a:xfrm rot="1800000">
              <a:off x="3641123" y="2859251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" name="Hexagon 53"/>
            <p:cNvSpPr/>
            <p:nvPr/>
          </p:nvSpPr>
          <p:spPr>
            <a:xfrm rot="1800000">
              <a:off x="4365023" y="412607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5" name="Hexagon 54"/>
            <p:cNvSpPr/>
            <p:nvPr/>
          </p:nvSpPr>
          <p:spPr>
            <a:xfrm rot="1800000">
              <a:off x="4374549" y="1592426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6" name="Hexagon 55"/>
            <p:cNvSpPr/>
            <p:nvPr/>
          </p:nvSpPr>
          <p:spPr>
            <a:xfrm rot="1800000">
              <a:off x="3622073" y="325602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7" name="Hexagon 56"/>
            <p:cNvSpPr/>
            <p:nvPr/>
          </p:nvSpPr>
          <p:spPr>
            <a:xfrm rot="1800000">
              <a:off x="5107972" y="538337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" name="Freeform 57"/>
            <p:cNvSpPr/>
            <p:nvPr/>
          </p:nvSpPr>
          <p:spPr>
            <a:xfrm rot="1800000">
              <a:off x="262553" y="4201528"/>
              <a:ext cx="12615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9" name="Hexagon 58"/>
            <p:cNvSpPr/>
            <p:nvPr/>
          </p:nvSpPr>
          <p:spPr>
            <a:xfrm rot="1800000">
              <a:off x="669322" y="5402429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0" name="Hexagon 59"/>
            <p:cNvSpPr/>
            <p:nvPr/>
          </p:nvSpPr>
          <p:spPr>
            <a:xfrm rot="1800000">
              <a:off x="697898" y="2849727"/>
              <a:ext cx="1601403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1" name="Hexagon 60"/>
            <p:cNvSpPr/>
            <p:nvPr/>
          </p:nvSpPr>
          <p:spPr>
            <a:xfrm rot="1800000">
              <a:off x="1421797" y="4126077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" name="Hexagon 61"/>
            <p:cNvSpPr/>
            <p:nvPr/>
          </p:nvSpPr>
          <p:spPr>
            <a:xfrm rot="1800000">
              <a:off x="2155223" y="5411953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3" name="Hexagon 62"/>
            <p:cNvSpPr/>
            <p:nvPr/>
          </p:nvSpPr>
          <p:spPr>
            <a:xfrm rot="1800000">
              <a:off x="2174274" y="2859251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4" name="Hexagon 63"/>
            <p:cNvSpPr/>
            <p:nvPr/>
          </p:nvSpPr>
          <p:spPr>
            <a:xfrm rot="1800000">
              <a:off x="1440847" y="1563852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5" name="Hexagon 64"/>
            <p:cNvSpPr/>
            <p:nvPr/>
          </p:nvSpPr>
          <p:spPr>
            <a:xfrm rot="1800000">
              <a:off x="7451124" y="414512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6" name="Hexagon 65"/>
            <p:cNvSpPr/>
            <p:nvPr/>
          </p:nvSpPr>
          <p:spPr>
            <a:xfrm rot="1800000">
              <a:off x="8194074" y="5421479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7" name="Hexagon 66"/>
            <p:cNvSpPr/>
            <p:nvPr/>
          </p:nvSpPr>
          <p:spPr>
            <a:xfrm rot="1800000">
              <a:off x="8194075" y="2868777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8" name="Freeform 67"/>
            <p:cNvSpPr/>
            <p:nvPr/>
          </p:nvSpPr>
          <p:spPr>
            <a:xfrm rot="1800000">
              <a:off x="8951479" y="4055628"/>
              <a:ext cx="1243409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9" name="Freeform 68"/>
            <p:cNvSpPr/>
            <p:nvPr/>
          </p:nvSpPr>
          <p:spPr>
            <a:xfrm rot="1800000">
              <a:off x="8951729" y="1511523"/>
              <a:ext cx="1241874" cy="138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91" name="Rectangle 45"/>
          <p:cNvSpPr/>
          <p:nvPr/>
        </p:nvSpPr>
        <p:spPr>
          <a:xfrm>
            <a:off x="4561242" y="-21512"/>
            <a:ext cx="3679118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B7B7B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2" name="Rectangle 46"/>
          <p:cNvSpPr/>
          <p:nvPr/>
        </p:nvSpPr>
        <p:spPr>
          <a:xfrm>
            <a:off x="4649095" y="-21512"/>
            <a:ext cx="3505203" cy="231289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733364" y="2708474"/>
            <a:ext cx="3313358" cy="170216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4733364" y="4421080"/>
            <a:ext cx="3309805" cy="1260631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400"/>
              </a:spcBef>
              <a:buFont typeface="Arial"/>
              <a:buChar char="•"/>
              <a:defRPr sz="1800">
                <a:solidFill>
                  <a:srgbClr val="424242"/>
                </a:solidFill>
              </a:defRPr>
            </a:lvl1pPr>
            <a:lvl2pPr marL="0" indent="0">
              <a:spcBef>
                <a:spcPts val="400"/>
              </a:spcBef>
              <a:buSzTx/>
              <a:buFont typeface="Arial"/>
              <a:buNone/>
              <a:defRPr sz="1800">
                <a:solidFill>
                  <a:srgbClr val="424242"/>
                </a:solidFill>
              </a:defRPr>
            </a:lvl2pPr>
            <a:lvl3pPr marL="0" indent="0">
              <a:spcBef>
                <a:spcPts val="400"/>
              </a:spcBef>
              <a:buSzTx/>
              <a:buFont typeface="Arial"/>
              <a:buNone/>
              <a:defRPr sz="1800">
                <a:solidFill>
                  <a:srgbClr val="424242"/>
                </a:solidFill>
              </a:defRPr>
            </a:lvl3pPr>
            <a:lvl4pPr marL="0" indent="0">
              <a:spcBef>
                <a:spcPts val="400"/>
              </a:spcBef>
              <a:buSzTx/>
              <a:buFont typeface="Arial"/>
              <a:buNone/>
              <a:defRPr sz="1800">
                <a:solidFill>
                  <a:srgbClr val="424242"/>
                </a:solidFill>
              </a:defRPr>
            </a:lvl4pPr>
            <a:lvl5pPr marL="0" indent="0">
              <a:spcBef>
                <a:spcPts val="400"/>
              </a:spcBef>
              <a:buSzTx/>
              <a:buFont typeface="Arial"/>
              <a:buNone/>
              <a:defRPr sz="1800">
                <a:solidFill>
                  <a:srgbClr val="42424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Rectangle 73"/>
          <p:cNvSpPr/>
          <p:nvPr/>
        </p:nvSpPr>
        <p:spPr>
          <a:xfrm>
            <a:off x="905569" y="601881"/>
            <a:ext cx="3562260" cy="564844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6" name="Text Placeholder 14"/>
          <p:cNvSpPr/>
          <p:nvPr>
            <p:ph type="body" sz="quarter" idx="13"/>
          </p:nvPr>
        </p:nvSpPr>
        <p:spPr>
          <a:xfrm>
            <a:off x="4729996" y="2710674"/>
            <a:ext cx="3302002" cy="47148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Text Placeholder 14"/>
          <p:cNvSpPr/>
          <p:nvPr>
            <p:ph type="body" sz="quarter" idx="14"/>
          </p:nvPr>
        </p:nvSpPr>
        <p:spPr>
          <a:xfrm>
            <a:off x="5671027" y="5718006"/>
            <a:ext cx="2371008" cy="329511"/>
          </a:xfrm>
          <a:prstGeom prst="rect">
            <a:avLst/>
          </a:prstGeom>
        </p:spPr>
        <p:txBody>
          <a:bodyPr/>
          <a:lstStyle/>
          <a:p>
            <a:pPr marL="226314" indent="-181051" defTabSz="603504">
              <a:spcBef>
                <a:spcPts val="300"/>
              </a:spcBef>
              <a:defRPr sz="1584"/>
            </a:pPr>
          </a:p>
        </p:txBody>
      </p:sp>
      <p:sp>
        <p:nvSpPr>
          <p:cNvPr id="98" name="Rectangle 83"/>
          <p:cNvSpPr/>
          <p:nvPr/>
        </p:nvSpPr>
        <p:spPr>
          <a:xfrm>
            <a:off x="4649095" y="6096996"/>
            <a:ext cx="3505203" cy="133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231" y="740227"/>
            <a:ext cx="3302486" cy="5385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79" descr="Picture 7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1059" y="615881"/>
            <a:ext cx="2759869" cy="1148933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042413" y="1453123"/>
            <a:ext cx="3510996" cy="435331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58644" y="2900827"/>
            <a:ext cx="6981715" cy="1362077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58644" y="4267200"/>
            <a:ext cx="6981714" cy="152041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39992"/>
                </a:solidFill>
              </a:defRPr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39992"/>
                </a:solidFill>
              </a:defRPr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39992"/>
                </a:solidFill>
              </a:defRPr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39992"/>
                </a:solidFill>
              </a:defRPr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3999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94"/>
          <p:cNvGrpSpPr/>
          <p:nvPr/>
        </p:nvGrpSpPr>
        <p:grpSpPr>
          <a:xfrm>
            <a:off x="-644960" y="0"/>
            <a:ext cx="10458656" cy="7117073"/>
            <a:chOff x="0" y="0"/>
            <a:chExt cx="10458655" cy="7117072"/>
          </a:xfrm>
        </p:grpSpPr>
        <p:grpSp>
          <p:nvGrpSpPr>
            <p:cNvPr id="165" name="Group 44"/>
            <p:cNvGrpSpPr/>
            <p:nvPr/>
          </p:nvGrpSpPr>
          <p:grpSpPr>
            <a:xfrm>
              <a:off x="644951" y="0"/>
              <a:ext cx="9144011" cy="6858002"/>
              <a:chOff x="-5" y="0"/>
              <a:chExt cx="9144009" cy="6858001"/>
            </a:xfrm>
          </p:grpSpPr>
          <p:grpSp>
            <p:nvGrpSpPr>
              <p:cNvPr id="153" name="Group 4"/>
              <p:cNvGrpSpPr/>
              <p:nvPr/>
            </p:nvGrpSpPr>
            <p:grpSpPr>
              <a:xfrm>
                <a:off x="-6" y="0"/>
                <a:ext cx="2514603" cy="6858002"/>
                <a:chOff x="-3" y="0"/>
                <a:chExt cx="2514602" cy="6858000"/>
              </a:xfrm>
            </p:grpSpPr>
            <p:sp>
              <p:nvSpPr>
                <p:cNvPr id="150" name="Rectangle 133"/>
                <p:cNvSpPr/>
                <p:nvPr/>
              </p:nvSpPr>
              <p:spPr>
                <a:xfrm>
                  <a:off x="914397" y="0"/>
                  <a:ext cx="1600203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151" name="Rectangle 2"/>
                <p:cNvSpPr/>
                <p:nvPr/>
              </p:nvSpPr>
              <p:spPr>
                <a:xfrm>
                  <a:off x="-4" y="0"/>
                  <a:ext cx="4572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152" name="Rectangle 3"/>
                <p:cNvSpPr/>
                <p:nvPr/>
              </p:nvSpPr>
              <p:spPr>
                <a:xfrm>
                  <a:off x="228596" y="0"/>
                  <a:ext cx="7620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grpSp>
            <p:nvGrpSpPr>
              <p:cNvPr id="157" name="Group 5"/>
              <p:cNvGrpSpPr/>
              <p:nvPr/>
            </p:nvGrpSpPr>
            <p:grpSpPr>
              <a:xfrm>
                <a:off x="422906" y="0"/>
                <a:ext cx="2514605" cy="6858001"/>
                <a:chOff x="0" y="0"/>
                <a:chExt cx="2514603" cy="6858000"/>
              </a:xfrm>
            </p:grpSpPr>
            <p:sp>
              <p:nvSpPr>
                <p:cNvPr id="154" name="Rectangle 130"/>
                <p:cNvSpPr/>
                <p:nvPr/>
              </p:nvSpPr>
              <p:spPr>
                <a:xfrm>
                  <a:off x="914400" y="0"/>
                  <a:ext cx="1600203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155" name="Rectangle 131"/>
                <p:cNvSpPr/>
                <p:nvPr/>
              </p:nvSpPr>
              <p:spPr>
                <a:xfrm>
                  <a:off x="-1" y="0"/>
                  <a:ext cx="4572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156" name="Rectangle 132"/>
                <p:cNvSpPr/>
                <p:nvPr/>
              </p:nvSpPr>
              <p:spPr>
                <a:xfrm>
                  <a:off x="228599" y="0"/>
                  <a:ext cx="7620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grpSp>
            <p:nvGrpSpPr>
              <p:cNvPr id="161" name="Group 9"/>
              <p:cNvGrpSpPr/>
              <p:nvPr/>
            </p:nvGrpSpPr>
            <p:grpSpPr>
              <a:xfrm>
                <a:off x="6629399" y="-1"/>
                <a:ext cx="2514605" cy="6858002"/>
                <a:chOff x="0" y="0"/>
                <a:chExt cx="2514603" cy="6858000"/>
              </a:xfrm>
            </p:grpSpPr>
            <p:sp>
              <p:nvSpPr>
                <p:cNvPr id="158" name="Rectangle 127"/>
                <p:cNvSpPr/>
                <p:nvPr/>
              </p:nvSpPr>
              <p:spPr>
                <a:xfrm rot="10800000">
                  <a:off x="0" y="-1"/>
                  <a:ext cx="1600203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159" name="Rectangle 128"/>
                <p:cNvSpPr/>
                <p:nvPr/>
              </p:nvSpPr>
              <p:spPr>
                <a:xfrm rot="10800000">
                  <a:off x="2057402" y="-1"/>
                  <a:ext cx="457202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160" name="Rectangle 129"/>
                <p:cNvSpPr/>
                <p:nvPr/>
              </p:nvSpPr>
              <p:spPr>
                <a:xfrm rot="10800000">
                  <a:off x="1524002" y="-1"/>
                  <a:ext cx="762002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sp>
            <p:nvSpPr>
              <p:cNvPr id="162" name="Rectangle 124"/>
              <p:cNvSpPr/>
              <p:nvPr/>
            </p:nvSpPr>
            <p:spPr>
              <a:xfrm>
                <a:off x="3809998" y="0"/>
                <a:ext cx="28194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63" name="Rectangle 125"/>
              <p:cNvSpPr/>
              <p:nvPr/>
            </p:nvSpPr>
            <p:spPr>
              <a:xfrm>
                <a:off x="2895598" y="0"/>
                <a:ext cx="4572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64" name="Rectangle 126"/>
              <p:cNvSpPr/>
              <p:nvPr/>
            </p:nvSpPr>
            <p:spPr>
              <a:xfrm>
                <a:off x="3124198" y="0"/>
                <a:ext cx="7620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</p:grpSp>
        <p:sp>
          <p:nvSpPr>
            <p:cNvPr id="166" name="Freeform 44"/>
            <p:cNvSpPr/>
            <p:nvPr/>
          </p:nvSpPr>
          <p:spPr>
            <a:xfrm>
              <a:off x="633082" y="5035138"/>
              <a:ext cx="9144004" cy="116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67" name="Freeform 47"/>
            <p:cNvSpPr/>
            <p:nvPr/>
          </p:nvSpPr>
          <p:spPr>
            <a:xfrm>
              <a:off x="633082" y="3486871"/>
              <a:ext cx="9144004" cy="87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68" name="Freeform 48"/>
            <p:cNvSpPr/>
            <p:nvPr/>
          </p:nvSpPr>
          <p:spPr>
            <a:xfrm>
              <a:off x="621206" y="5640779"/>
              <a:ext cx="3004460" cy="1211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69" name="Freeform 50"/>
            <p:cNvSpPr/>
            <p:nvPr/>
          </p:nvSpPr>
          <p:spPr>
            <a:xfrm>
              <a:off x="633082" y="5284519"/>
              <a:ext cx="9144004" cy="146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0" name="Freeform 51"/>
            <p:cNvSpPr/>
            <p:nvPr/>
          </p:nvSpPr>
          <p:spPr>
            <a:xfrm>
              <a:off x="2782516" y="5137608"/>
              <a:ext cx="6982693" cy="171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1" name="Hexagon 103"/>
            <p:cNvSpPr/>
            <p:nvPr/>
          </p:nvSpPr>
          <p:spPr>
            <a:xfrm rot="1800000">
              <a:off x="3641123" y="2859251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2" name="Hexagon 105"/>
            <p:cNvSpPr/>
            <p:nvPr/>
          </p:nvSpPr>
          <p:spPr>
            <a:xfrm rot="1800000">
              <a:off x="4365023" y="412607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3" name="Hexagon 106"/>
            <p:cNvSpPr/>
            <p:nvPr/>
          </p:nvSpPr>
          <p:spPr>
            <a:xfrm rot="1800000">
              <a:off x="4374549" y="1592426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4" name="Hexagon 107"/>
            <p:cNvSpPr/>
            <p:nvPr/>
          </p:nvSpPr>
          <p:spPr>
            <a:xfrm rot="1800000">
              <a:off x="3622073" y="325602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5" name="Hexagon 108"/>
            <p:cNvSpPr/>
            <p:nvPr/>
          </p:nvSpPr>
          <p:spPr>
            <a:xfrm rot="1800000">
              <a:off x="5107972" y="538337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6" name="Freeform 57"/>
            <p:cNvSpPr/>
            <p:nvPr/>
          </p:nvSpPr>
          <p:spPr>
            <a:xfrm rot="1800000">
              <a:off x="262553" y="4201528"/>
              <a:ext cx="12615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7" name="Hexagon 110"/>
            <p:cNvSpPr/>
            <p:nvPr/>
          </p:nvSpPr>
          <p:spPr>
            <a:xfrm rot="1800000">
              <a:off x="669322" y="5402429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8" name="Hexagon 111"/>
            <p:cNvSpPr/>
            <p:nvPr/>
          </p:nvSpPr>
          <p:spPr>
            <a:xfrm rot="1800000">
              <a:off x="697898" y="2849727"/>
              <a:ext cx="1601403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79" name="Hexagon 112"/>
            <p:cNvSpPr/>
            <p:nvPr/>
          </p:nvSpPr>
          <p:spPr>
            <a:xfrm rot="1800000">
              <a:off x="1421797" y="4126077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0" name="Hexagon 113"/>
            <p:cNvSpPr/>
            <p:nvPr/>
          </p:nvSpPr>
          <p:spPr>
            <a:xfrm rot="1800000">
              <a:off x="2155223" y="5411953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1" name="Hexagon 114"/>
            <p:cNvSpPr/>
            <p:nvPr/>
          </p:nvSpPr>
          <p:spPr>
            <a:xfrm rot="1800000">
              <a:off x="2174274" y="2859251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2" name="Hexagon 115"/>
            <p:cNvSpPr/>
            <p:nvPr/>
          </p:nvSpPr>
          <p:spPr>
            <a:xfrm rot="1800000">
              <a:off x="1440847" y="1563852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3" name="Hexagon 116"/>
            <p:cNvSpPr/>
            <p:nvPr/>
          </p:nvSpPr>
          <p:spPr>
            <a:xfrm rot="1800000">
              <a:off x="7451124" y="414512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4" name="Hexagon 117"/>
            <p:cNvSpPr/>
            <p:nvPr/>
          </p:nvSpPr>
          <p:spPr>
            <a:xfrm rot="1800000">
              <a:off x="8194074" y="5421479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5" name="Hexagon 118"/>
            <p:cNvSpPr/>
            <p:nvPr/>
          </p:nvSpPr>
          <p:spPr>
            <a:xfrm rot="1800000">
              <a:off x="8194075" y="2868777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6" name="Freeform 67"/>
            <p:cNvSpPr/>
            <p:nvPr/>
          </p:nvSpPr>
          <p:spPr>
            <a:xfrm rot="1800000">
              <a:off x="8951479" y="4055628"/>
              <a:ext cx="1243409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87" name="Freeform 68"/>
            <p:cNvSpPr/>
            <p:nvPr/>
          </p:nvSpPr>
          <p:spPr>
            <a:xfrm rot="1800000">
              <a:off x="8951729" y="1511523"/>
              <a:ext cx="1241874" cy="138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89" name="Rectangle 136"/>
          <p:cNvSpPr/>
          <p:nvPr/>
        </p:nvSpPr>
        <p:spPr>
          <a:xfrm>
            <a:off x="4561242" y="-21512"/>
            <a:ext cx="3679118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B7B7B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0" name="Rectangle 137"/>
          <p:cNvSpPr/>
          <p:nvPr/>
        </p:nvSpPr>
        <p:spPr>
          <a:xfrm>
            <a:off x="4649095" y="-21512"/>
            <a:ext cx="3505203" cy="231289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1" name="Title Text"/>
          <p:cNvSpPr txBox="1"/>
          <p:nvPr>
            <p:ph type="title"/>
          </p:nvPr>
        </p:nvSpPr>
        <p:spPr>
          <a:xfrm>
            <a:off x="4733364" y="2708474"/>
            <a:ext cx="3313358" cy="170216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92" name="Rectangle 142"/>
          <p:cNvSpPr/>
          <p:nvPr/>
        </p:nvSpPr>
        <p:spPr>
          <a:xfrm>
            <a:off x="905569" y="601881"/>
            <a:ext cx="3562260" cy="5648449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3" name="Body Level One…"/>
          <p:cNvSpPr txBox="1"/>
          <p:nvPr>
            <p:ph type="body" sz="quarter" idx="1"/>
          </p:nvPr>
        </p:nvSpPr>
        <p:spPr>
          <a:xfrm>
            <a:off x="5671027" y="5718006"/>
            <a:ext cx="2371008" cy="329511"/>
          </a:xfrm>
          <a:prstGeom prst="rect">
            <a:avLst/>
          </a:prstGeom>
        </p:spPr>
        <p:txBody>
          <a:bodyPr/>
          <a:lstStyle>
            <a:lvl1pPr marL="0" indent="68580" algn="r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0D0D0D"/>
                </a:solidFill>
              </a:defRPr>
            </a:lvl1pPr>
            <a:lvl2pPr marL="608907" indent="-174567" algn="r">
              <a:spcBef>
                <a:spcPts val="300"/>
              </a:spcBef>
              <a:buClrTx/>
              <a:buFontTx/>
              <a:defRPr sz="1400">
                <a:solidFill>
                  <a:srgbClr val="0D0D0D"/>
                </a:solidFill>
              </a:defRPr>
            </a:lvl2pPr>
            <a:lvl3pPr marL="914399" indent="-160019" algn="r">
              <a:spcBef>
                <a:spcPts val="300"/>
              </a:spcBef>
              <a:buClrTx/>
              <a:buFontTx/>
              <a:defRPr sz="1400">
                <a:solidFill>
                  <a:srgbClr val="0D0D0D"/>
                </a:solidFill>
              </a:defRPr>
            </a:lvl3pPr>
            <a:lvl4pPr marL="1142491" indent="-177800" algn="r">
              <a:spcBef>
                <a:spcPts val="300"/>
              </a:spcBef>
              <a:buClrTx/>
              <a:buFontTx/>
              <a:defRPr sz="1400">
                <a:solidFill>
                  <a:srgbClr val="0D0D0D"/>
                </a:solidFill>
              </a:defRPr>
            </a:lvl4pPr>
            <a:lvl5pPr marL="1365885" indent="-200025" algn="r">
              <a:spcBef>
                <a:spcPts val="300"/>
              </a:spcBef>
              <a:buClrTx/>
              <a:buFontTx/>
              <a:defRPr sz="1400">
                <a:solidFill>
                  <a:srgbClr val="0D0D0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Rectangle 146"/>
          <p:cNvSpPr/>
          <p:nvPr/>
        </p:nvSpPr>
        <p:spPr>
          <a:xfrm>
            <a:off x="4649095" y="6096996"/>
            <a:ext cx="3505203" cy="1330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95" name="Picture 49" descr="Picture 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231" y="740227"/>
            <a:ext cx="3302486" cy="5385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51" descr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1059" y="615881"/>
            <a:ext cx="2759869" cy="114893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42"/>
          <p:cNvGrpSpPr/>
          <p:nvPr/>
        </p:nvGrpSpPr>
        <p:grpSpPr>
          <a:xfrm>
            <a:off x="-644960" y="0"/>
            <a:ext cx="10458656" cy="7117073"/>
            <a:chOff x="0" y="0"/>
            <a:chExt cx="10458655" cy="7117072"/>
          </a:xfrm>
        </p:grpSpPr>
        <p:grpSp>
          <p:nvGrpSpPr>
            <p:cNvPr id="219" name="Group 44"/>
            <p:cNvGrpSpPr/>
            <p:nvPr/>
          </p:nvGrpSpPr>
          <p:grpSpPr>
            <a:xfrm>
              <a:off x="644951" y="0"/>
              <a:ext cx="9144011" cy="6858002"/>
              <a:chOff x="-5" y="0"/>
              <a:chExt cx="9144009" cy="6858001"/>
            </a:xfrm>
          </p:grpSpPr>
          <p:grpSp>
            <p:nvGrpSpPr>
              <p:cNvPr id="207" name="Group 4"/>
              <p:cNvGrpSpPr/>
              <p:nvPr/>
            </p:nvGrpSpPr>
            <p:grpSpPr>
              <a:xfrm>
                <a:off x="-6" y="0"/>
                <a:ext cx="2514603" cy="6858002"/>
                <a:chOff x="-3" y="0"/>
                <a:chExt cx="2514602" cy="6858000"/>
              </a:xfrm>
            </p:grpSpPr>
            <p:sp>
              <p:nvSpPr>
                <p:cNvPr id="204" name="Rectangle 114"/>
                <p:cNvSpPr/>
                <p:nvPr/>
              </p:nvSpPr>
              <p:spPr>
                <a:xfrm>
                  <a:off x="914397" y="0"/>
                  <a:ext cx="1600203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205" name="Rectangle 2"/>
                <p:cNvSpPr/>
                <p:nvPr/>
              </p:nvSpPr>
              <p:spPr>
                <a:xfrm>
                  <a:off x="-4" y="0"/>
                  <a:ext cx="4572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206" name="Rectangle 3"/>
                <p:cNvSpPr/>
                <p:nvPr/>
              </p:nvSpPr>
              <p:spPr>
                <a:xfrm>
                  <a:off x="228596" y="0"/>
                  <a:ext cx="7620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grpSp>
            <p:nvGrpSpPr>
              <p:cNvPr id="211" name="Group 5"/>
              <p:cNvGrpSpPr/>
              <p:nvPr/>
            </p:nvGrpSpPr>
            <p:grpSpPr>
              <a:xfrm>
                <a:off x="422906" y="0"/>
                <a:ext cx="2514605" cy="6858001"/>
                <a:chOff x="0" y="0"/>
                <a:chExt cx="2514603" cy="6858000"/>
              </a:xfrm>
            </p:grpSpPr>
            <p:sp>
              <p:nvSpPr>
                <p:cNvPr id="208" name="Rectangle 84"/>
                <p:cNvSpPr/>
                <p:nvPr/>
              </p:nvSpPr>
              <p:spPr>
                <a:xfrm>
                  <a:off x="914400" y="0"/>
                  <a:ext cx="1600203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209" name="Rectangle 85"/>
                <p:cNvSpPr/>
                <p:nvPr/>
              </p:nvSpPr>
              <p:spPr>
                <a:xfrm>
                  <a:off x="-1" y="0"/>
                  <a:ext cx="4572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210" name="Rectangle 113"/>
                <p:cNvSpPr/>
                <p:nvPr/>
              </p:nvSpPr>
              <p:spPr>
                <a:xfrm>
                  <a:off x="228599" y="0"/>
                  <a:ext cx="7620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grpSp>
            <p:nvGrpSpPr>
              <p:cNvPr id="215" name="Group 9"/>
              <p:cNvGrpSpPr/>
              <p:nvPr/>
            </p:nvGrpSpPr>
            <p:grpSpPr>
              <a:xfrm>
                <a:off x="6629399" y="-1"/>
                <a:ext cx="2514605" cy="6858002"/>
                <a:chOff x="0" y="0"/>
                <a:chExt cx="2514603" cy="6858000"/>
              </a:xfrm>
            </p:grpSpPr>
            <p:sp>
              <p:nvSpPr>
                <p:cNvPr id="212" name="Rectangle 77"/>
                <p:cNvSpPr/>
                <p:nvPr/>
              </p:nvSpPr>
              <p:spPr>
                <a:xfrm rot="10800000">
                  <a:off x="0" y="-1"/>
                  <a:ext cx="1600203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213" name="Rectangle 78"/>
                <p:cNvSpPr/>
                <p:nvPr/>
              </p:nvSpPr>
              <p:spPr>
                <a:xfrm rot="10800000">
                  <a:off x="2057402" y="-1"/>
                  <a:ext cx="457202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214" name="Rectangle 80"/>
                <p:cNvSpPr/>
                <p:nvPr/>
              </p:nvSpPr>
              <p:spPr>
                <a:xfrm rot="10800000">
                  <a:off x="1524002" y="-1"/>
                  <a:ext cx="762002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sp>
            <p:nvSpPr>
              <p:cNvPr id="216" name="Rectangle 74"/>
              <p:cNvSpPr/>
              <p:nvPr/>
            </p:nvSpPr>
            <p:spPr>
              <a:xfrm>
                <a:off x="3809998" y="0"/>
                <a:ext cx="28194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217" name="Rectangle 75"/>
              <p:cNvSpPr/>
              <p:nvPr/>
            </p:nvSpPr>
            <p:spPr>
              <a:xfrm>
                <a:off x="2895598" y="0"/>
                <a:ext cx="4572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218" name="Rectangle 76"/>
              <p:cNvSpPr/>
              <p:nvPr/>
            </p:nvSpPr>
            <p:spPr>
              <a:xfrm>
                <a:off x="3124198" y="0"/>
                <a:ext cx="7620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</p:grpSp>
        <p:sp>
          <p:nvSpPr>
            <p:cNvPr id="220" name="Freeform 44"/>
            <p:cNvSpPr/>
            <p:nvPr/>
          </p:nvSpPr>
          <p:spPr>
            <a:xfrm>
              <a:off x="633082" y="5035138"/>
              <a:ext cx="9144004" cy="116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1" name="Freeform 47"/>
            <p:cNvSpPr/>
            <p:nvPr/>
          </p:nvSpPr>
          <p:spPr>
            <a:xfrm>
              <a:off x="633082" y="3486871"/>
              <a:ext cx="9144004" cy="87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2" name="Freeform 48"/>
            <p:cNvSpPr/>
            <p:nvPr/>
          </p:nvSpPr>
          <p:spPr>
            <a:xfrm>
              <a:off x="621206" y="5640779"/>
              <a:ext cx="3004460" cy="1211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3" name="Freeform 50"/>
            <p:cNvSpPr/>
            <p:nvPr/>
          </p:nvSpPr>
          <p:spPr>
            <a:xfrm>
              <a:off x="633082" y="5284519"/>
              <a:ext cx="9144004" cy="146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4" name="Freeform 51"/>
            <p:cNvSpPr/>
            <p:nvPr/>
          </p:nvSpPr>
          <p:spPr>
            <a:xfrm>
              <a:off x="2782516" y="5137608"/>
              <a:ext cx="6982693" cy="171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5" name="Hexagon 52"/>
            <p:cNvSpPr/>
            <p:nvPr/>
          </p:nvSpPr>
          <p:spPr>
            <a:xfrm rot="1800000">
              <a:off x="3641123" y="2859251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6" name="Hexagon 53"/>
            <p:cNvSpPr/>
            <p:nvPr/>
          </p:nvSpPr>
          <p:spPr>
            <a:xfrm rot="1800000">
              <a:off x="4365023" y="412607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7" name="Hexagon 54"/>
            <p:cNvSpPr/>
            <p:nvPr/>
          </p:nvSpPr>
          <p:spPr>
            <a:xfrm rot="1800000">
              <a:off x="4374549" y="1592426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8" name="Hexagon 55"/>
            <p:cNvSpPr/>
            <p:nvPr/>
          </p:nvSpPr>
          <p:spPr>
            <a:xfrm rot="1800000">
              <a:off x="3622073" y="325602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9" name="Hexagon 56"/>
            <p:cNvSpPr/>
            <p:nvPr/>
          </p:nvSpPr>
          <p:spPr>
            <a:xfrm rot="1800000">
              <a:off x="5107972" y="538337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0" name="Freeform 57"/>
            <p:cNvSpPr/>
            <p:nvPr/>
          </p:nvSpPr>
          <p:spPr>
            <a:xfrm rot="1800000">
              <a:off x="262553" y="4201528"/>
              <a:ext cx="12615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1" name="Hexagon 58"/>
            <p:cNvSpPr/>
            <p:nvPr/>
          </p:nvSpPr>
          <p:spPr>
            <a:xfrm rot="1800000">
              <a:off x="669322" y="5402429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2" name="Hexagon 59"/>
            <p:cNvSpPr/>
            <p:nvPr/>
          </p:nvSpPr>
          <p:spPr>
            <a:xfrm rot="1800000">
              <a:off x="697898" y="2849727"/>
              <a:ext cx="1601403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3" name="Hexagon 60"/>
            <p:cNvSpPr/>
            <p:nvPr/>
          </p:nvSpPr>
          <p:spPr>
            <a:xfrm rot="1800000">
              <a:off x="1421797" y="4126077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4" name="Hexagon 61"/>
            <p:cNvSpPr/>
            <p:nvPr/>
          </p:nvSpPr>
          <p:spPr>
            <a:xfrm rot="1800000">
              <a:off x="2155223" y="5411953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5" name="Hexagon 62"/>
            <p:cNvSpPr/>
            <p:nvPr/>
          </p:nvSpPr>
          <p:spPr>
            <a:xfrm rot="1800000">
              <a:off x="2174274" y="2859251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6" name="Hexagon 63"/>
            <p:cNvSpPr/>
            <p:nvPr/>
          </p:nvSpPr>
          <p:spPr>
            <a:xfrm rot="1800000">
              <a:off x="1440847" y="1563852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7" name="Hexagon 64"/>
            <p:cNvSpPr/>
            <p:nvPr/>
          </p:nvSpPr>
          <p:spPr>
            <a:xfrm rot="1800000">
              <a:off x="7451124" y="414512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8" name="Hexagon 65"/>
            <p:cNvSpPr/>
            <p:nvPr/>
          </p:nvSpPr>
          <p:spPr>
            <a:xfrm rot="1800000">
              <a:off x="8194074" y="5421479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9" name="Hexagon 66"/>
            <p:cNvSpPr/>
            <p:nvPr/>
          </p:nvSpPr>
          <p:spPr>
            <a:xfrm rot="1800000">
              <a:off x="8194075" y="2868777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40" name="Freeform 67"/>
            <p:cNvSpPr/>
            <p:nvPr/>
          </p:nvSpPr>
          <p:spPr>
            <a:xfrm rot="1800000">
              <a:off x="8951479" y="4055628"/>
              <a:ext cx="1243409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41" name="Freeform 68"/>
            <p:cNvSpPr/>
            <p:nvPr/>
          </p:nvSpPr>
          <p:spPr>
            <a:xfrm rot="1800000">
              <a:off x="8951729" y="1511523"/>
              <a:ext cx="1241874" cy="138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243" name="Rectangle 45"/>
          <p:cNvSpPr/>
          <p:nvPr/>
        </p:nvSpPr>
        <p:spPr>
          <a:xfrm>
            <a:off x="4561242" y="-21512"/>
            <a:ext cx="3679118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B7B7B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" name="Rectangle 46"/>
          <p:cNvSpPr/>
          <p:nvPr/>
        </p:nvSpPr>
        <p:spPr>
          <a:xfrm>
            <a:off x="4649095" y="-21512"/>
            <a:ext cx="3505203" cy="231289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5" name="Body Level One…"/>
          <p:cNvSpPr txBox="1"/>
          <p:nvPr>
            <p:ph type="body" sz="quarter" idx="1"/>
          </p:nvPr>
        </p:nvSpPr>
        <p:spPr>
          <a:xfrm>
            <a:off x="4733364" y="4421080"/>
            <a:ext cx="3313358" cy="126063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1pPr>
            <a:lvl2pPr marL="0" indent="0" algn="ct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2pPr>
            <a:lvl3pPr marL="0" indent="0" algn="ct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3pPr>
            <a:lvl4pPr marL="0" indent="0" algn="ct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4pPr>
            <a:lvl5pPr marL="0" indent="0" algn="ctr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6" name="Rectangle 49"/>
          <p:cNvSpPr/>
          <p:nvPr/>
        </p:nvSpPr>
        <p:spPr>
          <a:xfrm>
            <a:off x="4650887" y="6088284"/>
            <a:ext cx="3505202" cy="817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7" name="Rectangle 88"/>
          <p:cNvSpPr/>
          <p:nvPr/>
        </p:nvSpPr>
        <p:spPr>
          <a:xfrm>
            <a:off x="4650887" y="6088284"/>
            <a:ext cx="3505202" cy="817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24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751" y="6085089"/>
            <a:ext cx="2222501" cy="660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71" descr="Picture 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751" y="6085089"/>
            <a:ext cx="2222501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extBox 5"/>
          <p:cNvSpPr txBox="1"/>
          <p:nvPr/>
        </p:nvSpPr>
        <p:spPr>
          <a:xfrm>
            <a:off x="4733364" y="5743957"/>
            <a:ext cx="3313358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Anushray Gupta</a:t>
            </a:r>
          </a:p>
        </p:txBody>
      </p:sp>
      <p:sp>
        <p:nvSpPr>
          <p:cNvPr id="251" name="Text Placeholder 10"/>
          <p:cNvSpPr/>
          <p:nvPr>
            <p:ph type="body" sz="quarter" idx="13"/>
          </p:nvPr>
        </p:nvSpPr>
        <p:spPr>
          <a:xfrm>
            <a:off x="4738744" y="2966218"/>
            <a:ext cx="3313115" cy="5127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Text Placeholder 10"/>
          <p:cNvSpPr/>
          <p:nvPr>
            <p:ph type="body" sz="quarter" idx="14"/>
          </p:nvPr>
        </p:nvSpPr>
        <p:spPr>
          <a:xfrm>
            <a:off x="4738744" y="3478983"/>
            <a:ext cx="3313115" cy="51276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Text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4653791" y="-20425"/>
            <a:ext cx="357519" cy="3708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E5E5E5"/>
            </a:gs>
            <a:gs pos="62000">
              <a:srgbClr val="A3A3A3"/>
            </a:gs>
            <a:gs pos="100000">
              <a:srgbClr val="8F8F8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1"/>
          <p:cNvGrpSpPr/>
          <p:nvPr/>
        </p:nvGrpSpPr>
        <p:grpSpPr>
          <a:xfrm>
            <a:off x="-567356" y="0"/>
            <a:ext cx="10458656" cy="7117073"/>
            <a:chOff x="0" y="0"/>
            <a:chExt cx="10458655" cy="7117072"/>
          </a:xfrm>
        </p:grpSpPr>
        <p:grpSp>
          <p:nvGrpSpPr>
            <p:cNvPr id="17" name="Group 44"/>
            <p:cNvGrpSpPr/>
            <p:nvPr/>
          </p:nvGrpSpPr>
          <p:grpSpPr>
            <a:xfrm>
              <a:off x="644955" y="-1"/>
              <a:ext cx="9144008" cy="6858002"/>
              <a:chOff x="-2" y="0"/>
              <a:chExt cx="9144007" cy="68580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3" y="0"/>
                <a:ext cx="2514605" cy="6858001"/>
                <a:chOff x="0" y="0"/>
                <a:chExt cx="2514603" cy="6858000"/>
              </a:xfrm>
            </p:grpSpPr>
            <p:sp>
              <p:nvSpPr>
                <p:cNvPr id="2" name="Rectangle 112"/>
                <p:cNvSpPr/>
                <p:nvPr/>
              </p:nvSpPr>
              <p:spPr>
                <a:xfrm>
                  <a:off x="914400" y="0"/>
                  <a:ext cx="1600203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-1" y="0"/>
                  <a:ext cx="4572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228599" y="0"/>
                  <a:ext cx="7620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grpSp>
            <p:nvGrpSpPr>
              <p:cNvPr id="9" name="Group 5"/>
              <p:cNvGrpSpPr/>
              <p:nvPr/>
            </p:nvGrpSpPr>
            <p:grpSpPr>
              <a:xfrm>
                <a:off x="422907" y="0"/>
                <a:ext cx="2514605" cy="6858001"/>
                <a:chOff x="0" y="0"/>
                <a:chExt cx="2514603" cy="6858000"/>
              </a:xfrm>
            </p:grpSpPr>
            <p:sp>
              <p:nvSpPr>
                <p:cNvPr id="6" name="Rectangle 109"/>
                <p:cNvSpPr/>
                <p:nvPr/>
              </p:nvSpPr>
              <p:spPr>
                <a:xfrm>
                  <a:off x="914400" y="0"/>
                  <a:ext cx="1600203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7" name="Rectangle 110"/>
                <p:cNvSpPr/>
                <p:nvPr/>
              </p:nvSpPr>
              <p:spPr>
                <a:xfrm>
                  <a:off x="-1" y="0"/>
                  <a:ext cx="4572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8" name="Rectangle 111"/>
                <p:cNvSpPr/>
                <p:nvPr/>
              </p:nvSpPr>
              <p:spPr>
                <a:xfrm>
                  <a:off x="228599" y="0"/>
                  <a:ext cx="762002" cy="6858001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grpSp>
            <p:nvGrpSpPr>
              <p:cNvPr id="13" name="Group 9"/>
              <p:cNvGrpSpPr/>
              <p:nvPr/>
            </p:nvGrpSpPr>
            <p:grpSpPr>
              <a:xfrm>
                <a:off x="6629401" y="-1"/>
                <a:ext cx="2514604" cy="6858002"/>
                <a:chOff x="0" y="0"/>
                <a:chExt cx="2514603" cy="6858000"/>
              </a:xfrm>
            </p:grpSpPr>
            <p:sp>
              <p:nvSpPr>
                <p:cNvPr id="10" name="Rectangle 106"/>
                <p:cNvSpPr/>
                <p:nvPr/>
              </p:nvSpPr>
              <p:spPr>
                <a:xfrm rot="10800000">
                  <a:off x="0" y="-1"/>
                  <a:ext cx="1600203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11" name="Rectangle 107"/>
                <p:cNvSpPr/>
                <p:nvPr/>
              </p:nvSpPr>
              <p:spPr>
                <a:xfrm rot="10800000">
                  <a:off x="2057402" y="-1"/>
                  <a:ext cx="457202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  <p:sp>
              <p:nvSpPr>
                <p:cNvPr id="12" name="Rectangle 108"/>
                <p:cNvSpPr/>
                <p:nvPr/>
              </p:nvSpPr>
              <p:spPr>
                <a:xfrm rot="10800000">
                  <a:off x="1524002" y="-1"/>
                  <a:ext cx="762002" cy="6858002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defRPr>
                  </a:pPr>
                </a:p>
              </p:txBody>
            </p:sp>
          </p:grpSp>
          <p:sp>
            <p:nvSpPr>
              <p:cNvPr id="14" name="Rectangle 103"/>
              <p:cNvSpPr/>
              <p:nvPr/>
            </p:nvSpPr>
            <p:spPr>
              <a:xfrm>
                <a:off x="3810000" y="0"/>
                <a:ext cx="28194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5" name="Rectangle 104"/>
              <p:cNvSpPr/>
              <p:nvPr/>
            </p:nvSpPr>
            <p:spPr>
              <a:xfrm>
                <a:off x="2895599" y="0"/>
                <a:ext cx="4572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6" name="Rectangle 105"/>
              <p:cNvSpPr/>
              <p:nvPr/>
            </p:nvSpPr>
            <p:spPr>
              <a:xfrm>
                <a:off x="3124199" y="0"/>
                <a:ext cx="762002" cy="6858001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</p:grpSp>
        <p:sp>
          <p:nvSpPr>
            <p:cNvPr id="18" name="Freeform 43"/>
            <p:cNvSpPr/>
            <p:nvPr/>
          </p:nvSpPr>
          <p:spPr>
            <a:xfrm>
              <a:off x="633082" y="5035138"/>
              <a:ext cx="9144004" cy="116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9" name="Freeform 44"/>
            <p:cNvSpPr/>
            <p:nvPr/>
          </p:nvSpPr>
          <p:spPr>
            <a:xfrm>
              <a:off x="633082" y="3486871"/>
              <a:ext cx="9144004" cy="87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0" name="Freeform 45"/>
            <p:cNvSpPr/>
            <p:nvPr/>
          </p:nvSpPr>
          <p:spPr>
            <a:xfrm>
              <a:off x="621206" y="5640779"/>
              <a:ext cx="3004460" cy="1211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" name="Freeform 46"/>
            <p:cNvSpPr/>
            <p:nvPr/>
          </p:nvSpPr>
          <p:spPr>
            <a:xfrm>
              <a:off x="633082" y="5284519"/>
              <a:ext cx="9144004" cy="146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" name="Freeform 48"/>
            <p:cNvSpPr/>
            <p:nvPr/>
          </p:nvSpPr>
          <p:spPr>
            <a:xfrm>
              <a:off x="2782516" y="5137608"/>
              <a:ext cx="6982693" cy="171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" name="Hexagon 49"/>
            <p:cNvSpPr/>
            <p:nvPr/>
          </p:nvSpPr>
          <p:spPr>
            <a:xfrm rot="1800000">
              <a:off x="3641123" y="2859251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4" name="Hexagon 50"/>
            <p:cNvSpPr/>
            <p:nvPr/>
          </p:nvSpPr>
          <p:spPr>
            <a:xfrm rot="1800000">
              <a:off x="4365023" y="412607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5" name="Hexagon 51"/>
            <p:cNvSpPr/>
            <p:nvPr/>
          </p:nvSpPr>
          <p:spPr>
            <a:xfrm rot="1800000">
              <a:off x="4374549" y="1592426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6" name="Hexagon 52"/>
            <p:cNvSpPr/>
            <p:nvPr/>
          </p:nvSpPr>
          <p:spPr>
            <a:xfrm rot="1800000">
              <a:off x="3622073" y="325602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7" name="Hexagon 53"/>
            <p:cNvSpPr/>
            <p:nvPr/>
          </p:nvSpPr>
          <p:spPr>
            <a:xfrm rot="1800000">
              <a:off x="5107972" y="538337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" name="Freeform 54"/>
            <p:cNvSpPr/>
            <p:nvPr/>
          </p:nvSpPr>
          <p:spPr>
            <a:xfrm rot="1800000">
              <a:off x="262553" y="4201528"/>
              <a:ext cx="12615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9" name="Hexagon 55"/>
            <p:cNvSpPr/>
            <p:nvPr/>
          </p:nvSpPr>
          <p:spPr>
            <a:xfrm rot="1800000">
              <a:off x="669322" y="5402429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0" name="Hexagon 56"/>
            <p:cNvSpPr/>
            <p:nvPr/>
          </p:nvSpPr>
          <p:spPr>
            <a:xfrm rot="1800000">
              <a:off x="697898" y="2849727"/>
              <a:ext cx="1601403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1" name="Hexagon 57"/>
            <p:cNvSpPr/>
            <p:nvPr/>
          </p:nvSpPr>
          <p:spPr>
            <a:xfrm rot="1800000">
              <a:off x="1421797" y="4126077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2" name="Hexagon 58"/>
            <p:cNvSpPr/>
            <p:nvPr/>
          </p:nvSpPr>
          <p:spPr>
            <a:xfrm rot="1800000">
              <a:off x="2155223" y="5411953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" name="Hexagon 59"/>
            <p:cNvSpPr/>
            <p:nvPr/>
          </p:nvSpPr>
          <p:spPr>
            <a:xfrm rot="1800000">
              <a:off x="2174274" y="2859251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" name="Hexagon 94"/>
            <p:cNvSpPr/>
            <p:nvPr/>
          </p:nvSpPr>
          <p:spPr>
            <a:xfrm rot="1800000">
              <a:off x="1440847" y="1563852"/>
              <a:ext cx="1601403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5" name="Hexagon 95"/>
            <p:cNvSpPr/>
            <p:nvPr/>
          </p:nvSpPr>
          <p:spPr>
            <a:xfrm rot="1800000">
              <a:off x="7451124" y="4145128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6" name="Hexagon 96"/>
            <p:cNvSpPr/>
            <p:nvPr/>
          </p:nvSpPr>
          <p:spPr>
            <a:xfrm rot="1800000">
              <a:off x="8194074" y="5421479"/>
              <a:ext cx="1601402" cy="138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7" name="Hexagon 97"/>
            <p:cNvSpPr/>
            <p:nvPr/>
          </p:nvSpPr>
          <p:spPr>
            <a:xfrm rot="1800000">
              <a:off x="8194075" y="2868777"/>
              <a:ext cx="1601402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8" name="Freeform 98"/>
            <p:cNvSpPr/>
            <p:nvPr/>
          </p:nvSpPr>
          <p:spPr>
            <a:xfrm rot="1800000">
              <a:off x="8951479" y="4055628"/>
              <a:ext cx="1243409" cy="1388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" name="Freeform 99"/>
            <p:cNvSpPr/>
            <p:nvPr/>
          </p:nvSpPr>
          <p:spPr>
            <a:xfrm rot="1800000">
              <a:off x="8951729" y="1511523"/>
              <a:ext cx="1241874" cy="138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41" name="Rectangle 65"/>
          <p:cNvSpPr/>
          <p:nvPr/>
        </p:nvSpPr>
        <p:spPr>
          <a:xfrm>
            <a:off x="457200" y="344927"/>
            <a:ext cx="8229600" cy="6185651"/>
          </a:xfrm>
          <a:prstGeom prst="rect">
            <a:avLst/>
          </a:prstGeom>
          <a:solidFill>
            <a:srgbClr val="FFFFFF"/>
          </a:solidFill>
          <a:ln w="6350">
            <a:solidFill>
              <a:srgbClr val="EF594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42" name="Picture 60" descr="Picture 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7999" y="5852159"/>
            <a:ext cx="1243007" cy="369352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/>
          <p:nvPr>
            <p:ph type="title"/>
          </p:nvPr>
        </p:nvSpPr>
        <p:spPr>
          <a:xfrm>
            <a:off x="1053628" y="722588"/>
            <a:ext cx="7186732" cy="571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1043492" y="1441680"/>
            <a:ext cx="7187512" cy="43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6280142" y="6215381"/>
            <a:ext cx="273059" cy="281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Century Gothic"/>
        <a:buChar char="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665017" marR="0" indent="-29925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Century Gothic"/>
        <a:buChar char="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9601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Century Gothic"/>
        <a:buChar char="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200911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Century Gothic"/>
        <a:buChar char="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44018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Century Gothic"/>
        <a:buChar char="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81189" marR="0" indent="-39188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Century Gothic"/>
        <a:buChar char="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882357" marR="0" indent="-39188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Century Gothic"/>
        <a:buChar char="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083524" marR="0" indent="-39188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Century Gothic"/>
        <a:buChar char="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284692" marR="0" indent="-39188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Century Gothic"/>
        <a:buChar char="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ooter Placeholder 3"/>
          <p:cNvSpPr txBox="1"/>
          <p:nvPr/>
        </p:nvSpPr>
        <p:spPr>
          <a:xfrm>
            <a:off x="5557837" y="5851524"/>
            <a:ext cx="35861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1" name="Title 4"/>
          <p:cNvSpPr txBox="1"/>
          <p:nvPr>
            <p:ph type="title"/>
          </p:nvPr>
        </p:nvSpPr>
        <p:spPr>
          <a:xfrm>
            <a:off x="4733364" y="2708474"/>
            <a:ext cx="3313358" cy="1702163"/>
          </a:xfrm>
          <a:prstGeom prst="rect">
            <a:avLst/>
          </a:prstGeom>
        </p:spPr>
        <p:txBody>
          <a:bodyPr/>
          <a:lstStyle/>
          <a:p>
            <a:pPr/>
            <a:r>
              <a:t>FUNDAMENTALS</a:t>
            </a:r>
          </a:p>
        </p:txBody>
      </p:sp>
      <p:sp>
        <p:nvSpPr>
          <p:cNvPr id="272" name="Subtitle 5"/>
          <p:cNvSpPr txBox="1"/>
          <p:nvPr>
            <p:ph type="body" sz="quarter" idx="1"/>
          </p:nvPr>
        </p:nvSpPr>
        <p:spPr>
          <a:xfrm>
            <a:off x="4733364" y="4421080"/>
            <a:ext cx="3309805" cy="1260631"/>
          </a:xfrm>
          <a:prstGeom prst="rect">
            <a:avLst/>
          </a:prstGeom>
        </p:spPr>
        <p:txBody>
          <a:bodyPr/>
          <a:lstStyle/>
          <a:p>
            <a:pPr/>
            <a:r>
              <a:t>Basics of Problem Solving</a:t>
            </a:r>
          </a:p>
          <a:p>
            <a:pPr/>
            <a:r>
              <a:t>Flowcharts, PseudoCode</a:t>
            </a:r>
          </a:p>
        </p:txBody>
      </p:sp>
      <p:sp>
        <p:nvSpPr>
          <p:cNvPr id="273" name="Text Placeholder 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68580">
              <a:buSzTx/>
              <a:buNone/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Lecture-1</a:t>
            </a:r>
          </a:p>
        </p:txBody>
      </p:sp>
      <p:sp>
        <p:nvSpPr>
          <p:cNvPr id="274" name="Text Placeholder 7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68580" algn="r">
              <a:spcBef>
                <a:spcPts val="300"/>
              </a:spcBef>
              <a:buSzTx/>
              <a:buNone/>
              <a:defRPr sz="1400">
                <a:solidFill>
                  <a:srgbClr val="0D0D0D"/>
                </a:solidFill>
              </a:defRPr>
            </a:lvl1pPr>
          </a:lstStyle>
          <a:p>
            <a:pPr/>
            <a:r>
              <a:t>Prateek Narang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3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High/Low Level Languages!</a:t>
            </a:r>
          </a:p>
        </p:txBody>
      </p:sp>
      <p:sp>
        <p:nvSpPr>
          <p:cNvPr id="323" name="Date Placeholder 1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24" name="Slide Number Placeholder 2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27" name="Rectangle 4"/>
          <p:cNvGrpSpPr/>
          <p:nvPr/>
        </p:nvGrpSpPr>
        <p:grpSpPr>
          <a:xfrm>
            <a:off x="3099696" y="1642533"/>
            <a:ext cx="3098802" cy="812802"/>
            <a:chOff x="0" y="0"/>
            <a:chExt cx="3098800" cy="812800"/>
          </a:xfrm>
        </p:grpSpPr>
        <p:sp>
          <p:nvSpPr>
            <p:cNvPr id="325" name="Rectangle"/>
            <p:cNvSpPr/>
            <p:nvPr/>
          </p:nvSpPr>
          <p:spPr>
            <a:xfrm>
              <a:off x="0" y="0"/>
              <a:ext cx="3098801" cy="8128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9F432D"/>
                </a:gs>
              </a:gsLst>
              <a:lin ang="5400000" scaled="0"/>
            </a:gradFill>
            <a:ln w="952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2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26" name="C++/ Java/ Python"/>
            <p:cNvSpPr txBox="1"/>
            <p:nvPr/>
          </p:nvSpPr>
          <p:spPr>
            <a:xfrm>
              <a:off x="0" y="220979"/>
              <a:ext cx="3098801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C++/ Java/ Python</a:t>
              </a:r>
            </a:p>
          </p:txBody>
        </p:sp>
      </p:grpSp>
      <p:grpSp>
        <p:nvGrpSpPr>
          <p:cNvPr id="330" name="Rectangle 5"/>
          <p:cNvGrpSpPr/>
          <p:nvPr/>
        </p:nvGrpSpPr>
        <p:grpSpPr>
          <a:xfrm>
            <a:off x="2413895" y="2661354"/>
            <a:ext cx="4470403" cy="863602"/>
            <a:chOff x="0" y="0"/>
            <a:chExt cx="4470401" cy="863600"/>
          </a:xfrm>
        </p:grpSpPr>
        <p:sp>
          <p:nvSpPr>
            <p:cNvPr id="328" name="Rectangle"/>
            <p:cNvSpPr/>
            <p:nvPr/>
          </p:nvSpPr>
          <p:spPr>
            <a:xfrm>
              <a:off x="-1" y="0"/>
              <a:ext cx="4470403" cy="8636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9F432D"/>
                </a:gs>
              </a:gsLst>
              <a:lin ang="5400000" scaled="0"/>
            </a:gradFill>
            <a:ln w="952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2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29" name="Assembly language"/>
            <p:cNvSpPr txBox="1"/>
            <p:nvPr/>
          </p:nvSpPr>
          <p:spPr>
            <a:xfrm>
              <a:off x="-1" y="246379"/>
              <a:ext cx="447040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Assembly language</a:t>
              </a:r>
            </a:p>
          </p:txBody>
        </p:sp>
      </p:grpSp>
      <p:grpSp>
        <p:nvGrpSpPr>
          <p:cNvPr id="333" name="Rectangle 6"/>
          <p:cNvGrpSpPr/>
          <p:nvPr/>
        </p:nvGrpSpPr>
        <p:grpSpPr>
          <a:xfrm>
            <a:off x="1682572" y="3730976"/>
            <a:ext cx="5933047" cy="863602"/>
            <a:chOff x="-1" y="0"/>
            <a:chExt cx="5933045" cy="863600"/>
          </a:xfrm>
        </p:grpSpPr>
        <p:sp>
          <p:nvSpPr>
            <p:cNvPr id="331" name="Rectangle"/>
            <p:cNvSpPr/>
            <p:nvPr/>
          </p:nvSpPr>
          <p:spPr>
            <a:xfrm>
              <a:off x="-2" y="0"/>
              <a:ext cx="5933047" cy="8636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9F432D"/>
                </a:gs>
              </a:gsLst>
              <a:lin ang="5400000" scaled="0"/>
            </a:gradFill>
            <a:ln w="952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2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2" name="Machine Code"/>
            <p:cNvSpPr txBox="1"/>
            <p:nvPr/>
          </p:nvSpPr>
          <p:spPr>
            <a:xfrm>
              <a:off x="-2" y="246379"/>
              <a:ext cx="593304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Machine Code</a:t>
              </a:r>
            </a:p>
          </p:txBody>
        </p:sp>
      </p:grpSp>
      <p:grpSp>
        <p:nvGrpSpPr>
          <p:cNvPr id="336" name="Rectangle 7"/>
          <p:cNvGrpSpPr/>
          <p:nvPr/>
        </p:nvGrpSpPr>
        <p:grpSpPr>
          <a:xfrm>
            <a:off x="949162" y="4800600"/>
            <a:ext cx="7399868" cy="863600"/>
            <a:chOff x="0" y="0"/>
            <a:chExt cx="7399866" cy="863600"/>
          </a:xfrm>
        </p:grpSpPr>
        <p:sp>
          <p:nvSpPr>
            <p:cNvPr id="334" name="Rectangle"/>
            <p:cNvSpPr/>
            <p:nvPr/>
          </p:nvSpPr>
          <p:spPr>
            <a:xfrm>
              <a:off x="0" y="0"/>
              <a:ext cx="7399868" cy="863600"/>
            </a:xfrm>
            <a:prstGeom prst="rect">
              <a:avLst/>
            </a:prstGeom>
            <a:solidFill>
              <a:srgbClr val="F5F5F5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2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5" name="ARM/MIPS/IBM"/>
            <p:cNvSpPr txBox="1"/>
            <p:nvPr/>
          </p:nvSpPr>
          <p:spPr>
            <a:xfrm>
              <a:off x="0" y="246378"/>
              <a:ext cx="739986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EF5946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ARM/MIPS/IBM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  <p:bldP build="whole" bldLvl="1" animBg="1" rev="0" advAuto="0" spid="336" grpId="4"/>
      <p:bldP build="whole" bldLvl="1" animBg="1" rev="0" advAuto="0" spid="333" grpId="3"/>
      <p:bldP build="whole" bldLvl="1" animBg="1" rev="0" advAuto="0" spid="33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0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How do we work with High Level?</a:t>
            </a:r>
          </a:p>
        </p:txBody>
      </p:sp>
      <p:sp>
        <p:nvSpPr>
          <p:cNvPr id="341" name="Date Placeholder 3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42" name="Slide Number Placeholder 4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45" name="Rectangle 5"/>
          <p:cNvGrpSpPr/>
          <p:nvPr/>
        </p:nvGrpSpPr>
        <p:grpSpPr>
          <a:xfrm>
            <a:off x="1053625" y="2836321"/>
            <a:ext cx="1845738" cy="1524003"/>
            <a:chOff x="-1" y="-1"/>
            <a:chExt cx="1845736" cy="1524002"/>
          </a:xfrm>
        </p:grpSpPr>
        <p:sp>
          <p:nvSpPr>
            <p:cNvPr id="343" name="Rectangle"/>
            <p:cNvSpPr/>
            <p:nvPr/>
          </p:nvSpPr>
          <p:spPr>
            <a:xfrm>
              <a:off x="-2" y="-2"/>
              <a:ext cx="1845738" cy="152400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9F432D"/>
                </a:gs>
              </a:gsLst>
              <a:lin ang="5400000" scaled="0"/>
            </a:gradFill>
            <a:ln w="952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2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4" name="sum = I + j;"/>
            <p:cNvSpPr txBox="1"/>
            <p:nvPr/>
          </p:nvSpPr>
          <p:spPr>
            <a:xfrm>
              <a:off x="-2" y="576579"/>
              <a:ext cx="184573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sum = I + j;</a:t>
              </a:r>
            </a:p>
          </p:txBody>
        </p:sp>
      </p:grpSp>
      <p:grpSp>
        <p:nvGrpSpPr>
          <p:cNvPr id="348" name="Rectangle 7"/>
          <p:cNvGrpSpPr/>
          <p:nvPr/>
        </p:nvGrpSpPr>
        <p:grpSpPr>
          <a:xfrm>
            <a:off x="6394624" y="2836321"/>
            <a:ext cx="1845737" cy="1524003"/>
            <a:chOff x="0" y="-1"/>
            <a:chExt cx="1845735" cy="1524002"/>
          </a:xfrm>
        </p:grpSpPr>
        <p:sp>
          <p:nvSpPr>
            <p:cNvPr id="346" name="Rectangle"/>
            <p:cNvSpPr/>
            <p:nvPr/>
          </p:nvSpPr>
          <p:spPr>
            <a:xfrm>
              <a:off x="-1" y="-2"/>
              <a:ext cx="1845737" cy="152400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9F432D"/>
                </a:gs>
              </a:gsLst>
              <a:lin ang="5400000" scaled="0"/>
            </a:gradFill>
            <a:ln w="952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2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47" name="000000 00001 00010 00110 00000 100000"/>
            <p:cNvSpPr txBox="1"/>
            <p:nvPr/>
          </p:nvSpPr>
          <p:spPr>
            <a:xfrm>
              <a:off x="-1" y="297180"/>
              <a:ext cx="1845737" cy="929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000000 00001 00010 00110 00000 100000</a:t>
              </a:r>
            </a:p>
          </p:txBody>
        </p:sp>
      </p:grpSp>
      <p:sp>
        <p:nvSpPr>
          <p:cNvPr id="349" name="Straight Arrow Connector 8"/>
          <p:cNvSpPr/>
          <p:nvPr/>
        </p:nvSpPr>
        <p:spPr>
          <a:xfrm>
            <a:off x="2899360" y="3598324"/>
            <a:ext cx="690509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350" name="Straight Arrow Connector 9"/>
          <p:cNvSpPr/>
          <p:nvPr/>
        </p:nvSpPr>
        <p:spPr>
          <a:xfrm>
            <a:off x="5706533" y="3598324"/>
            <a:ext cx="690508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grpSp>
        <p:nvGrpSpPr>
          <p:cNvPr id="360" name="Group 11"/>
          <p:cNvGrpSpPr/>
          <p:nvPr/>
        </p:nvGrpSpPr>
        <p:grpSpPr>
          <a:xfrm>
            <a:off x="3589864" y="2133749"/>
            <a:ext cx="2155935" cy="3093175"/>
            <a:chOff x="-2" y="-1"/>
            <a:chExt cx="2155934" cy="3093173"/>
          </a:xfrm>
        </p:grpSpPr>
        <p:grpSp>
          <p:nvGrpSpPr>
            <p:cNvPr id="353" name="Group 12"/>
            <p:cNvGrpSpPr/>
            <p:nvPr/>
          </p:nvGrpSpPr>
          <p:grpSpPr>
            <a:xfrm>
              <a:off x="-3" y="-2"/>
              <a:ext cx="2155936" cy="3093175"/>
              <a:chOff x="-1" y="0"/>
              <a:chExt cx="2155934" cy="3093173"/>
            </a:xfrm>
          </p:grpSpPr>
          <p:sp>
            <p:nvSpPr>
              <p:cNvPr id="351" name="Rectangle 15"/>
              <p:cNvSpPr/>
              <p:nvPr/>
            </p:nvSpPr>
            <p:spPr>
              <a:xfrm>
                <a:off x="-2" y="0"/>
                <a:ext cx="2155935" cy="30931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9F432D"/>
                  </a:gs>
                </a:gsLst>
                <a:lin ang="5400000" scaled="0"/>
              </a:gradFill>
              <a:ln w="9525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50800" dist="25400" dir="5400000">
                  <a:srgbClr val="000000">
                    <a:alpha val="2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352" name="TextBox 16"/>
              <p:cNvSpPr txBox="1"/>
              <p:nvPr/>
            </p:nvSpPr>
            <p:spPr>
              <a:xfrm>
                <a:off x="104397" y="266809"/>
                <a:ext cx="1948963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Magic Box</a:t>
                </a:r>
              </a:p>
            </p:txBody>
          </p:sp>
        </p:grpSp>
        <p:grpSp>
          <p:nvGrpSpPr>
            <p:cNvPr id="356" name="Rectangle 13"/>
            <p:cNvGrpSpPr/>
            <p:nvPr/>
          </p:nvGrpSpPr>
          <p:grpSpPr>
            <a:xfrm>
              <a:off x="367411" y="795044"/>
              <a:ext cx="1421109" cy="757032"/>
              <a:chOff x="0" y="-1"/>
              <a:chExt cx="1421107" cy="757031"/>
            </a:xfrm>
          </p:grpSpPr>
          <p:sp>
            <p:nvSpPr>
              <p:cNvPr id="354" name="Rectangle"/>
              <p:cNvSpPr/>
              <p:nvPr/>
            </p:nvSpPr>
            <p:spPr>
              <a:xfrm>
                <a:off x="-1" y="-2"/>
                <a:ext cx="1421108" cy="7570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9F432D"/>
                  </a:gs>
                </a:gsLst>
                <a:lin ang="5400000" scaled="0"/>
              </a:gradFill>
              <a:ln w="9525" cap="flat">
                <a:solidFill>
                  <a:srgbClr val="F5F5F5"/>
                </a:solidFill>
                <a:prstDash val="solid"/>
                <a:round/>
              </a:ln>
              <a:effectLst>
                <a:outerShdw sx="100000" sy="100000" kx="0" ky="0" algn="b" rotWithShape="0" blurRad="50800" dist="25400" dir="5400000">
                  <a:srgbClr val="000000">
                    <a:alpha val="2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355" name="Compiler"/>
              <p:cNvSpPr txBox="1"/>
              <p:nvPr/>
            </p:nvSpPr>
            <p:spPr>
              <a:xfrm>
                <a:off x="-1" y="193094"/>
                <a:ext cx="1421108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Compiler</a:t>
                </a:r>
              </a:p>
            </p:txBody>
          </p:sp>
        </p:grpSp>
        <p:grpSp>
          <p:nvGrpSpPr>
            <p:cNvPr id="359" name="Rectangle 14"/>
            <p:cNvGrpSpPr/>
            <p:nvPr/>
          </p:nvGrpSpPr>
          <p:grpSpPr>
            <a:xfrm>
              <a:off x="367411" y="2011699"/>
              <a:ext cx="1421109" cy="757032"/>
              <a:chOff x="0" y="-1"/>
              <a:chExt cx="1421107" cy="757031"/>
            </a:xfrm>
          </p:grpSpPr>
          <p:sp>
            <p:nvSpPr>
              <p:cNvPr id="357" name="Rectangle"/>
              <p:cNvSpPr/>
              <p:nvPr/>
            </p:nvSpPr>
            <p:spPr>
              <a:xfrm>
                <a:off x="-1" y="-2"/>
                <a:ext cx="1421108" cy="7570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9F432D"/>
                  </a:gs>
                </a:gsLst>
                <a:lin ang="5400000" scaled="0"/>
              </a:gradFill>
              <a:ln w="9525" cap="flat">
                <a:solidFill>
                  <a:srgbClr val="F5F5F5"/>
                </a:solidFill>
                <a:prstDash val="solid"/>
                <a:round/>
              </a:ln>
              <a:effectLst>
                <a:outerShdw sx="100000" sy="100000" kx="0" ky="0" algn="b" rotWithShape="0" blurRad="50800" dist="25400" dir="5400000">
                  <a:srgbClr val="000000">
                    <a:alpha val="2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358" name="Linker"/>
              <p:cNvSpPr txBox="1"/>
              <p:nvPr/>
            </p:nvSpPr>
            <p:spPr>
              <a:xfrm>
                <a:off x="-1" y="193094"/>
                <a:ext cx="1421108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Linker</a:t>
                </a:r>
              </a:p>
            </p:txBody>
          </p:sp>
        </p:grpSp>
      </p:grpSp>
      <p:sp>
        <p:nvSpPr>
          <p:cNvPr id="361" name="TextBox 17"/>
          <p:cNvSpPr txBox="1"/>
          <p:nvPr/>
        </p:nvSpPr>
        <p:spPr>
          <a:xfrm>
            <a:off x="1053628" y="4588723"/>
            <a:ext cx="149560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In High level </a:t>
            </a:r>
          </a:p>
        </p:txBody>
      </p:sp>
      <p:sp>
        <p:nvSpPr>
          <p:cNvPr id="362" name="TextBox 19"/>
          <p:cNvSpPr txBox="1"/>
          <p:nvPr/>
        </p:nvSpPr>
        <p:spPr>
          <a:xfrm>
            <a:off x="6091023" y="4588723"/>
            <a:ext cx="211309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In Machine Code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3"/>
      <p:bldP build="whole" bldLvl="1" animBg="1" rev="0" advAuto="0" spid="350" grpId="6"/>
      <p:bldP build="whole" bldLvl="1" animBg="1" rev="0" advAuto="0" spid="360" grpId="7"/>
      <p:bldP build="whole" bldLvl="1" animBg="1" rev="0" advAuto="0" spid="345" grpId="1"/>
      <p:bldP build="whole" bldLvl="1" animBg="1" rev="0" advAuto="0" spid="361" grpId="2"/>
      <p:bldP build="whole" bldLvl="1" animBg="1" rev="0" advAuto="0" spid="348" grpId="4"/>
      <p:bldP build="whole" bldLvl="1" animBg="1" rev="0" advAuto="0" spid="362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6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/>
          <a:p>
            <a:pPr defTabSz="512062">
              <a:defRPr sz="1700"/>
            </a:pPr>
            <a:r>
              <a:t>Before we write a program for a solution we need an </a:t>
            </a:r>
            <a:r>
              <a:rPr b="1"/>
              <a:t>Algorithm.</a:t>
            </a:r>
          </a:p>
        </p:txBody>
      </p:sp>
      <p:sp>
        <p:nvSpPr>
          <p:cNvPr id="365" name="Date Placeholder 1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66" name="Slide Number Placeholder 2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4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So what is an algorithm?</a:t>
            </a:r>
          </a:p>
        </p:txBody>
      </p:sp>
      <p:sp>
        <p:nvSpPr>
          <p:cNvPr id="369" name="Content Placeholder 5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An algorithm is a self-contained </a:t>
            </a:r>
            <a:r>
              <a:rPr>
                <a:solidFill>
                  <a:schemeClr val="accent1"/>
                </a:solidFill>
              </a:rPr>
              <a:t>step by step</a:t>
            </a:r>
            <a:r>
              <a:t> set of operations to be performed in order to solve a problem.</a:t>
            </a:r>
          </a:p>
          <a:p>
            <a:pPr/>
            <a:r>
              <a:t>Its an effective method that can be expressed within </a:t>
            </a:r>
            <a:r>
              <a:rPr>
                <a:solidFill>
                  <a:schemeClr val="accent1"/>
                </a:solidFill>
              </a:rPr>
              <a:t>a finite amount of space </a:t>
            </a:r>
            <a:r>
              <a:t>and </a:t>
            </a:r>
            <a:r>
              <a:rPr>
                <a:solidFill>
                  <a:schemeClr val="accent1"/>
                </a:solidFill>
              </a:rPr>
              <a:t>time </a:t>
            </a:r>
            <a:r>
              <a:t>and in well-defined formal language for solving a problem.</a:t>
            </a:r>
          </a:p>
          <a:p>
            <a:pPr/>
            <a:r>
              <a:t>Another way to describe an algorithm is a sequence of </a:t>
            </a:r>
            <a:r>
              <a:rPr>
                <a:solidFill>
                  <a:schemeClr val="accent1"/>
                </a:solidFill>
              </a:rPr>
              <a:t>unambiguous</a:t>
            </a:r>
            <a:r>
              <a:t> instructions.</a:t>
            </a:r>
          </a:p>
        </p:txBody>
      </p:sp>
      <p:sp>
        <p:nvSpPr>
          <p:cNvPr id="370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71" name="Slide Number Placeholder 3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5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Expressing Algorithms?</a:t>
            </a:r>
          </a:p>
        </p:txBody>
      </p:sp>
      <p:sp>
        <p:nvSpPr>
          <p:cNvPr id="374" name="Content Placeholder 6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Algorithms can be expressed in many kind of notations, including </a:t>
            </a:r>
            <a:r>
              <a:rPr>
                <a:solidFill>
                  <a:schemeClr val="accent1"/>
                </a:solidFill>
              </a:rPr>
              <a:t>natural languages</a:t>
            </a:r>
            <a:r>
              <a:t>, </a:t>
            </a:r>
            <a:r>
              <a:rPr>
                <a:solidFill>
                  <a:schemeClr val="accent1"/>
                </a:solidFill>
              </a:rPr>
              <a:t>pseudocode</a:t>
            </a:r>
            <a:r>
              <a:t>, </a:t>
            </a:r>
            <a:r>
              <a:rPr>
                <a:solidFill>
                  <a:schemeClr val="accent1"/>
                </a:solidFill>
              </a:rPr>
              <a:t>flowcharts</a:t>
            </a:r>
            <a:r>
              <a:t>, etc.</a:t>
            </a:r>
            <a:r>
              <a:rPr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/>
            <a:r>
              <a:t>Natural Language expressions of algorithms tend to be verbose and ambiguous, and are rarely used for complex or technical algorithms.</a:t>
            </a:r>
          </a:p>
          <a:p>
            <a:pPr/>
            <a:r>
              <a:t>Programming languages are primarily intended for expressing algorithms in a form that can be executed by a computer.</a:t>
            </a:r>
          </a:p>
        </p:txBody>
      </p:sp>
      <p:sp>
        <p:nvSpPr>
          <p:cNvPr id="375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76" name="Slide Number Placeholder 9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5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Two basic aspects of programming</a:t>
            </a:r>
          </a:p>
        </p:txBody>
      </p:sp>
      <p:sp>
        <p:nvSpPr>
          <p:cNvPr id="379" name="Content Placeholder 6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  <a:p>
            <a:pPr/>
            <a:r>
              <a:t>Instructions</a:t>
            </a:r>
          </a:p>
        </p:txBody>
      </p:sp>
      <p:sp>
        <p:nvSpPr>
          <p:cNvPr id="380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4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What are instructions?</a:t>
            </a:r>
          </a:p>
        </p:txBody>
      </p:sp>
      <p:sp>
        <p:nvSpPr>
          <p:cNvPr id="383" name="Content Placeholder 5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Its an order given to computer.</a:t>
            </a:r>
          </a:p>
          <a:p>
            <a:pPr/>
            <a:r>
              <a:t>At lowest level each of these is a sequence of 0s and 1s.</a:t>
            </a:r>
          </a:p>
          <a:p>
            <a:pPr/>
            <a:r>
              <a:t>In assembly language, each statement is one instruction but in high level each statement can be further broken into multiple steps.</a:t>
            </a:r>
          </a:p>
        </p:txBody>
      </p:sp>
      <p:sp>
        <p:nvSpPr>
          <p:cNvPr id="384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85" name="Slide Number Placeholder 3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4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Read Principal, Rate &amp; Time and Print SI</a:t>
            </a:r>
          </a:p>
        </p:txBody>
      </p:sp>
      <p:sp>
        <p:nvSpPr>
          <p:cNvPr id="388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89" name="Slide Number Placeholder 3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92" name="Terminator 6"/>
          <p:cNvGrpSpPr/>
          <p:nvPr/>
        </p:nvGrpSpPr>
        <p:grpSpPr>
          <a:xfrm>
            <a:off x="2444224" y="1407002"/>
            <a:ext cx="1752602" cy="444503"/>
            <a:chOff x="0" y="0"/>
            <a:chExt cx="1752601" cy="444502"/>
          </a:xfrm>
        </p:grpSpPr>
        <p:sp>
          <p:nvSpPr>
            <p:cNvPr id="390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1" name="Start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395" name="Data 8"/>
          <p:cNvGrpSpPr/>
          <p:nvPr/>
        </p:nvGrpSpPr>
        <p:grpSpPr>
          <a:xfrm>
            <a:off x="2278888" y="2139679"/>
            <a:ext cx="2083273" cy="457203"/>
            <a:chOff x="0" y="0"/>
            <a:chExt cx="2083271" cy="457202"/>
          </a:xfrm>
        </p:grpSpPr>
        <p:sp>
          <p:nvSpPr>
            <p:cNvPr id="393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4" name="Read P, R, T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Read P, R, T</a:t>
              </a:r>
            </a:p>
          </p:txBody>
        </p:sp>
      </p:grpSp>
      <p:grpSp>
        <p:nvGrpSpPr>
          <p:cNvPr id="398" name="Process 9"/>
          <p:cNvGrpSpPr/>
          <p:nvPr/>
        </p:nvGrpSpPr>
        <p:grpSpPr>
          <a:xfrm>
            <a:off x="2319571" y="2885053"/>
            <a:ext cx="2001905" cy="426214"/>
            <a:chOff x="0" y="0"/>
            <a:chExt cx="2001904" cy="426212"/>
          </a:xfrm>
        </p:grpSpPr>
        <p:sp>
          <p:nvSpPr>
            <p:cNvPr id="396" name="Rectangle"/>
            <p:cNvSpPr/>
            <p:nvPr/>
          </p:nvSpPr>
          <p:spPr>
            <a:xfrm>
              <a:off x="-1" y="0"/>
              <a:ext cx="2001905" cy="426214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7" name="SI = (P*R*T)/100"/>
            <p:cNvSpPr txBox="1"/>
            <p:nvPr/>
          </p:nvSpPr>
          <p:spPr>
            <a:xfrm>
              <a:off x="-1" y="59436"/>
              <a:ext cx="200190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SI = (P*R*T)/100</a:t>
              </a:r>
            </a:p>
          </p:txBody>
        </p:sp>
      </p:grpSp>
      <p:grpSp>
        <p:nvGrpSpPr>
          <p:cNvPr id="401" name="Data 12"/>
          <p:cNvGrpSpPr/>
          <p:nvPr/>
        </p:nvGrpSpPr>
        <p:grpSpPr>
          <a:xfrm>
            <a:off x="2278888" y="3599443"/>
            <a:ext cx="2083273" cy="457203"/>
            <a:chOff x="0" y="0"/>
            <a:chExt cx="2083271" cy="457202"/>
          </a:xfrm>
        </p:grpSpPr>
        <p:sp>
          <p:nvSpPr>
            <p:cNvPr id="399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0" name="Output SI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Output SI</a:t>
              </a:r>
            </a:p>
          </p:txBody>
        </p:sp>
      </p:grpSp>
      <p:grpSp>
        <p:nvGrpSpPr>
          <p:cNvPr id="404" name="Terminator 13"/>
          <p:cNvGrpSpPr/>
          <p:nvPr/>
        </p:nvGrpSpPr>
        <p:grpSpPr>
          <a:xfrm>
            <a:off x="2444225" y="4323357"/>
            <a:ext cx="1752602" cy="444503"/>
            <a:chOff x="0" y="0"/>
            <a:chExt cx="1752601" cy="444502"/>
          </a:xfrm>
        </p:grpSpPr>
        <p:sp>
          <p:nvSpPr>
            <p:cNvPr id="402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3" name="End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End</a:t>
              </a:r>
            </a:p>
          </p:txBody>
        </p:sp>
      </p:grpSp>
      <p:sp>
        <p:nvSpPr>
          <p:cNvPr id="405" name="Straight Arrow Connector 14"/>
          <p:cNvSpPr/>
          <p:nvPr/>
        </p:nvSpPr>
        <p:spPr>
          <a:xfrm>
            <a:off x="3320524" y="1851503"/>
            <a:ext cx="2" cy="316244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06" name="Straight Arrow Connector 15"/>
          <p:cNvSpPr/>
          <p:nvPr/>
        </p:nvSpPr>
        <p:spPr>
          <a:xfrm>
            <a:off x="3320524" y="2606469"/>
            <a:ext cx="2" cy="285486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07" name="Straight Arrow Connector 16"/>
          <p:cNvSpPr/>
          <p:nvPr/>
        </p:nvSpPr>
        <p:spPr>
          <a:xfrm flipH="1">
            <a:off x="3320524" y="3310077"/>
            <a:ext cx="3" cy="289368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08" name="Straight Arrow Connector 18"/>
          <p:cNvSpPr/>
          <p:nvPr/>
        </p:nvSpPr>
        <p:spPr>
          <a:xfrm flipH="1">
            <a:off x="3320524" y="4032570"/>
            <a:ext cx="3" cy="318421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3"/>
      <p:bldP build="whole" bldLvl="1" animBg="1" rev="0" advAuto="0" spid="405" grpId="2"/>
      <p:bldP build="whole" bldLvl="1" animBg="1" rev="0" advAuto="0" spid="407" grpId="6"/>
      <p:bldP build="whole" bldLvl="1" animBg="1" rev="0" advAuto="0" spid="392" grpId="1"/>
      <p:bldP build="whole" bldLvl="1" animBg="1" rev="0" advAuto="0" spid="398" grpId="5"/>
      <p:bldP build="whole" bldLvl="1" animBg="1" rev="0" advAuto="0" spid="404" grpId="9"/>
      <p:bldP build="whole" bldLvl="1" animBg="1" rev="0" advAuto="0" spid="401" grpId="7"/>
      <p:bldP build="whole" bldLvl="1" animBg="1" rev="0" advAuto="0" spid="406" grpId="4"/>
      <p:bldP build="whole" bldLvl="1" animBg="1" rev="0" advAuto="0" spid="408" grpId="8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5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Find largest of three numbers</a:t>
            </a:r>
          </a:p>
        </p:txBody>
      </p:sp>
      <p:sp>
        <p:nvSpPr>
          <p:cNvPr id="411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grpSp>
        <p:nvGrpSpPr>
          <p:cNvPr id="414" name="Terminator 4"/>
          <p:cNvGrpSpPr/>
          <p:nvPr/>
        </p:nvGrpSpPr>
        <p:grpSpPr>
          <a:xfrm>
            <a:off x="2444224" y="1407002"/>
            <a:ext cx="1752602" cy="444503"/>
            <a:chOff x="0" y="0"/>
            <a:chExt cx="1752601" cy="444502"/>
          </a:xfrm>
        </p:grpSpPr>
        <p:sp>
          <p:nvSpPr>
            <p:cNvPr id="412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3" name="Start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417" name="Data 8"/>
          <p:cNvGrpSpPr/>
          <p:nvPr/>
        </p:nvGrpSpPr>
        <p:grpSpPr>
          <a:xfrm>
            <a:off x="2278888" y="2139679"/>
            <a:ext cx="2083273" cy="457203"/>
            <a:chOff x="0" y="0"/>
            <a:chExt cx="2083271" cy="457202"/>
          </a:xfrm>
        </p:grpSpPr>
        <p:sp>
          <p:nvSpPr>
            <p:cNvPr id="415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6" name="Read A,B,C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Read A,B,C</a:t>
              </a:r>
            </a:p>
          </p:txBody>
        </p:sp>
      </p:grpSp>
      <p:grpSp>
        <p:nvGrpSpPr>
          <p:cNvPr id="420" name="Data 12"/>
          <p:cNvGrpSpPr/>
          <p:nvPr/>
        </p:nvGrpSpPr>
        <p:grpSpPr>
          <a:xfrm>
            <a:off x="4771500" y="3094926"/>
            <a:ext cx="2083273" cy="457203"/>
            <a:chOff x="0" y="0"/>
            <a:chExt cx="2083271" cy="457202"/>
          </a:xfrm>
        </p:grpSpPr>
        <p:sp>
          <p:nvSpPr>
            <p:cNvPr id="418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9" name="Print A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Print A</a:t>
              </a:r>
            </a:p>
          </p:txBody>
        </p:sp>
      </p:grpSp>
      <p:grpSp>
        <p:nvGrpSpPr>
          <p:cNvPr id="423" name="Terminator 13"/>
          <p:cNvGrpSpPr/>
          <p:nvPr/>
        </p:nvGrpSpPr>
        <p:grpSpPr>
          <a:xfrm>
            <a:off x="4936835" y="5181600"/>
            <a:ext cx="1752602" cy="444503"/>
            <a:chOff x="0" y="0"/>
            <a:chExt cx="1752601" cy="444502"/>
          </a:xfrm>
        </p:grpSpPr>
        <p:sp>
          <p:nvSpPr>
            <p:cNvPr id="421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22" name="End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End</a:t>
              </a:r>
            </a:p>
          </p:txBody>
        </p:sp>
      </p:grpSp>
      <p:sp>
        <p:nvSpPr>
          <p:cNvPr id="424" name="Straight Arrow Connector 14"/>
          <p:cNvSpPr/>
          <p:nvPr/>
        </p:nvSpPr>
        <p:spPr>
          <a:xfrm>
            <a:off x="3320524" y="1851503"/>
            <a:ext cx="2" cy="316244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25" name="Straight Arrow Connector 15"/>
          <p:cNvSpPr/>
          <p:nvPr/>
        </p:nvSpPr>
        <p:spPr>
          <a:xfrm>
            <a:off x="3320524" y="2606469"/>
            <a:ext cx="2" cy="285486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26" name="Straight Arrow Connector 16"/>
          <p:cNvSpPr/>
          <p:nvPr/>
        </p:nvSpPr>
        <p:spPr>
          <a:xfrm flipV="1">
            <a:off x="4146834" y="3323526"/>
            <a:ext cx="830752" cy="2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27" name="Straight Arrow Connector 17"/>
          <p:cNvSpPr/>
          <p:nvPr/>
        </p:nvSpPr>
        <p:spPr>
          <a:xfrm>
            <a:off x="3320524" y="4814060"/>
            <a:ext cx="2" cy="361192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28" name="Straight Arrow Connector 18"/>
          <p:cNvSpPr/>
          <p:nvPr/>
        </p:nvSpPr>
        <p:spPr>
          <a:xfrm flipV="1">
            <a:off x="4156002" y="5403849"/>
            <a:ext cx="779248" cy="3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29" name="TextBox 22"/>
          <p:cNvSpPr txBox="1"/>
          <p:nvPr/>
        </p:nvSpPr>
        <p:spPr>
          <a:xfrm>
            <a:off x="3320524" y="4841266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30" name="TextBox 23"/>
          <p:cNvSpPr txBox="1"/>
          <p:nvPr/>
        </p:nvSpPr>
        <p:spPr>
          <a:xfrm>
            <a:off x="4145226" y="3046527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433" name="Decision 24"/>
          <p:cNvGrpSpPr/>
          <p:nvPr/>
        </p:nvGrpSpPr>
        <p:grpSpPr>
          <a:xfrm>
            <a:off x="2495822" y="2891954"/>
            <a:ext cx="1649407" cy="863148"/>
            <a:chOff x="0" y="0"/>
            <a:chExt cx="1649406" cy="863146"/>
          </a:xfrm>
        </p:grpSpPr>
        <p:sp>
          <p:nvSpPr>
            <p:cNvPr id="431" name="Shape"/>
            <p:cNvSpPr/>
            <p:nvPr/>
          </p:nvSpPr>
          <p:spPr>
            <a:xfrm>
              <a:off x="-1" y="-1"/>
              <a:ext cx="1649408" cy="86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2" name="Is A &gt; B and…"/>
            <p:cNvSpPr txBox="1"/>
            <p:nvPr/>
          </p:nvSpPr>
          <p:spPr>
            <a:xfrm>
              <a:off x="412350" y="62001"/>
              <a:ext cx="824706" cy="739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Is A &gt; B and 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A &gt; C</a:t>
              </a:r>
            </a:p>
          </p:txBody>
        </p:sp>
      </p:grpSp>
      <p:sp>
        <p:nvSpPr>
          <p:cNvPr id="434" name="Straight Arrow Connector 29"/>
          <p:cNvSpPr/>
          <p:nvPr/>
        </p:nvSpPr>
        <p:spPr>
          <a:xfrm>
            <a:off x="3320524" y="3756752"/>
            <a:ext cx="2" cy="192569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grpSp>
        <p:nvGrpSpPr>
          <p:cNvPr id="437" name="Decision 37"/>
          <p:cNvGrpSpPr/>
          <p:nvPr/>
        </p:nvGrpSpPr>
        <p:grpSpPr>
          <a:xfrm>
            <a:off x="2495822" y="3950914"/>
            <a:ext cx="1649407" cy="863148"/>
            <a:chOff x="0" y="0"/>
            <a:chExt cx="1649406" cy="863146"/>
          </a:xfrm>
        </p:grpSpPr>
        <p:sp>
          <p:nvSpPr>
            <p:cNvPr id="435" name="Shape"/>
            <p:cNvSpPr/>
            <p:nvPr/>
          </p:nvSpPr>
          <p:spPr>
            <a:xfrm>
              <a:off x="-1" y="-1"/>
              <a:ext cx="1649408" cy="86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6" name="Is B &gt; A and B &gt; C"/>
            <p:cNvSpPr txBox="1"/>
            <p:nvPr/>
          </p:nvSpPr>
          <p:spPr>
            <a:xfrm>
              <a:off x="412350" y="62001"/>
              <a:ext cx="824706" cy="739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Is B &gt; A and B &gt; C</a:t>
              </a:r>
            </a:p>
          </p:txBody>
        </p:sp>
      </p:grpSp>
      <p:grpSp>
        <p:nvGrpSpPr>
          <p:cNvPr id="440" name="Data 44"/>
          <p:cNvGrpSpPr/>
          <p:nvPr/>
        </p:nvGrpSpPr>
        <p:grpSpPr>
          <a:xfrm>
            <a:off x="4771500" y="4153887"/>
            <a:ext cx="2083273" cy="457203"/>
            <a:chOff x="0" y="0"/>
            <a:chExt cx="2083271" cy="457202"/>
          </a:xfrm>
        </p:grpSpPr>
        <p:sp>
          <p:nvSpPr>
            <p:cNvPr id="438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9" name="Print B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Print B</a:t>
              </a:r>
            </a:p>
          </p:txBody>
        </p:sp>
      </p:grpSp>
      <p:sp>
        <p:nvSpPr>
          <p:cNvPr id="441" name="Straight Arrow Connector 45"/>
          <p:cNvSpPr/>
          <p:nvPr/>
        </p:nvSpPr>
        <p:spPr>
          <a:xfrm>
            <a:off x="4146834" y="4382487"/>
            <a:ext cx="830752" cy="2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42" name="TextBox 50"/>
          <p:cNvSpPr txBox="1"/>
          <p:nvPr/>
        </p:nvSpPr>
        <p:spPr>
          <a:xfrm>
            <a:off x="4196824" y="4105488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43" name="TextBox 51"/>
          <p:cNvSpPr txBox="1"/>
          <p:nvPr/>
        </p:nvSpPr>
        <p:spPr>
          <a:xfrm>
            <a:off x="3320524" y="3693417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446" name="Data 52"/>
          <p:cNvGrpSpPr/>
          <p:nvPr/>
        </p:nvGrpSpPr>
        <p:grpSpPr>
          <a:xfrm>
            <a:off x="2278888" y="5175250"/>
            <a:ext cx="2083273" cy="457203"/>
            <a:chOff x="0" y="0"/>
            <a:chExt cx="2083271" cy="457202"/>
          </a:xfrm>
        </p:grpSpPr>
        <p:sp>
          <p:nvSpPr>
            <p:cNvPr id="444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45" name="Print C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Print C</a:t>
              </a:r>
            </a:p>
          </p:txBody>
        </p:sp>
      </p:grpSp>
      <p:sp>
        <p:nvSpPr>
          <p:cNvPr id="447" name="Straight Arrow Connector 57"/>
          <p:cNvSpPr/>
          <p:nvPr/>
        </p:nvSpPr>
        <p:spPr>
          <a:xfrm>
            <a:off x="5813135" y="4612675"/>
            <a:ext cx="2" cy="567339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48" name="Straight Arrow Connector 61"/>
          <p:cNvSpPr/>
          <p:nvPr/>
        </p:nvSpPr>
        <p:spPr>
          <a:xfrm>
            <a:off x="6648449" y="3322320"/>
            <a:ext cx="434343" cy="2081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084" y="21600"/>
                </a:lnTo>
              </a:path>
            </a:pathLst>
          </a:cu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1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1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1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1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1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1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1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1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1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7" grpId="13"/>
      <p:bldP build="whole" bldLvl="1" animBg="1" rev="0" advAuto="0" spid="425" grpId="4"/>
      <p:bldP build="whole" bldLvl="1" animBg="1" rev="0" advAuto="0" spid="428" grpId="21"/>
      <p:bldP build="whole" bldLvl="1" animBg="1" rev="0" advAuto="0" spid="434" grpId="11"/>
      <p:bldP build="whole" bldLvl="1" animBg="1" rev="0" advAuto="0" spid="426" grpId="6"/>
      <p:bldP build="whole" bldLvl="1" animBg="1" rev="0" advAuto="0" spid="430" grpId="7"/>
      <p:bldP build="whole" bldLvl="1" animBg="1" rev="0" advAuto="0" spid="429" grpId="19"/>
      <p:bldP build="whole" bldLvl="1" animBg="1" rev="0" advAuto="0" spid="440" grpId="16"/>
      <p:bldP build="whole" bldLvl="1" animBg="1" rev="0" advAuto="0" spid="414" grpId="1"/>
      <p:bldP build="whole" bldLvl="1" animBg="1" rev="0" advAuto="0" spid="446" grpId="20"/>
      <p:bldP build="whole" bldLvl="1" animBg="1" rev="0" advAuto="0" spid="443" grpId="12"/>
      <p:bldP build="whole" bldLvl="1" animBg="1" rev="0" advAuto="0" spid="427" grpId="18"/>
      <p:bldP build="whole" bldLvl="1" animBg="1" rev="0" advAuto="0" spid="447" grpId="17"/>
      <p:bldP build="whole" bldLvl="1" animBg="1" rev="0" advAuto="0" spid="448" grpId="9"/>
      <p:bldP build="whole" bldLvl="1" animBg="1" rev="0" advAuto="0" spid="424" grpId="2"/>
      <p:bldP build="whole" bldLvl="1" animBg="1" rev="0" advAuto="0" spid="420" grpId="8"/>
      <p:bldP build="whole" bldLvl="1" animBg="1" rev="0" advAuto="0" spid="433" grpId="5"/>
      <p:bldP build="whole" bldLvl="1" animBg="1" rev="0" advAuto="0" spid="442" grpId="15"/>
      <p:bldP build="whole" bldLvl="1" animBg="1" rev="0" advAuto="0" spid="423" grpId="10"/>
      <p:bldP build="whole" bldLvl="1" animBg="1" rev="0" advAuto="0" spid="417" grpId="3"/>
      <p:bldP build="whole" bldLvl="1" animBg="1" rev="0" advAuto="0" spid="441" grpId="1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itle 5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/>
          <a:p>
            <a:pPr defTabSz="512062">
              <a:defRPr sz="1500"/>
            </a:pPr>
            <a:r>
              <a:t>Read a &amp; d, print 10 numbers of form </a:t>
            </a:r>
            <a:br/>
            <a:r>
              <a:t>a+d, a+2d, a+3d…</a:t>
            </a:r>
          </a:p>
        </p:txBody>
      </p:sp>
      <p:sp>
        <p:nvSpPr>
          <p:cNvPr id="451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grpSp>
        <p:nvGrpSpPr>
          <p:cNvPr id="454" name="Terminator 7"/>
          <p:cNvGrpSpPr/>
          <p:nvPr/>
        </p:nvGrpSpPr>
        <p:grpSpPr>
          <a:xfrm>
            <a:off x="2444224" y="1407002"/>
            <a:ext cx="1752602" cy="444503"/>
            <a:chOff x="0" y="0"/>
            <a:chExt cx="1752601" cy="444502"/>
          </a:xfrm>
        </p:grpSpPr>
        <p:sp>
          <p:nvSpPr>
            <p:cNvPr id="452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53" name="Start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457" name="Decision 8"/>
          <p:cNvGrpSpPr/>
          <p:nvPr/>
        </p:nvGrpSpPr>
        <p:grpSpPr>
          <a:xfrm>
            <a:off x="2287591" y="3599442"/>
            <a:ext cx="2065865" cy="977386"/>
            <a:chOff x="0" y="-1"/>
            <a:chExt cx="2065864" cy="977385"/>
          </a:xfrm>
        </p:grpSpPr>
        <p:sp>
          <p:nvSpPr>
            <p:cNvPr id="455" name="Shape"/>
            <p:cNvSpPr/>
            <p:nvPr/>
          </p:nvSpPr>
          <p:spPr>
            <a:xfrm>
              <a:off x="-1" y="-2"/>
              <a:ext cx="2065865" cy="977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56" name="Is I  &lt;= 10"/>
            <p:cNvSpPr txBox="1"/>
            <p:nvPr/>
          </p:nvSpPr>
          <p:spPr>
            <a:xfrm>
              <a:off x="516465" y="335021"/>
              <a:ext cx="1032934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Is I  &lt;= 10</a:t>
              </a:r>
            </a:p>
          </p:txBody>
        </p:sp>
      </p:grpSp>
      <p:grpSp>
        <p:nvGrpSpPr>
          <p:cNvPr id="460" name="Data 9"/>
          <p:cNvGrpSpPr/>
          <p:nvPr/>
        </p:nvGrpSpPr>
        <p:grpSpPr>
          <a:xfrm>
            <a:off x="2278888" y="2139679"/>
            <a:ext cx="2083273" cy="457203"/>
            <a:chOff x="0" y="0"/>
            <a:chExt cx="2083271" cy="457202"/>
          </a:xfrm>
        </p:grpSpPr>
        <p:sp>
          <p:nvSpPr>
            <p:cNvPr id="458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59" name="Read a, d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Read a, d</a:t>
              </a:r>
            </a:p>
          </p:txBody>
        </p:sp>
      </p:grpSp>
      <p:grpSp>
        <p:nvGrpSpPr>
          <p:cNvPr id="463" name="Process 10"/>
          <p:cNvGrpSpPr/>
          <p:nvPr/>
        </p:nvGrpSpPr>
        <p:grpSpPr>
          <a:xfrm>
            <a:off x="2319571" y="2885053"/>
            <a:ext cx="2001905" cy="426214"/>
            <a:chOff x="0" y="0"/>
            <a:chExt cx="2001904" cy="426212"/>
          </a:xfrm>
        </p:grpSpPr>
        <p:sp>
          <p:nvSpPr>
            <p:cNvPr id="461" name="Rectangle"/>
            <p:cNvSpPr/>
            <p:nvPr/>
          </p:nvSpPr>
          <p:spPr>
            <a:xfrm>
              <a:off x="-1" y="0"/>
              <a:ext cx="2001905" cy="426214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62" name="Let I = 1"/>
            <p:cNvSpPr txBox="1"/>
            <p:nvPr/>
          </p:nvSpPr>
          <p:spPr>
            <a:xfrm>
              <a:off x="-1" y="59436"/>
              <a:ext cx="200190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Let I = 1</a:t>
              </a:r>
            </a:p>
          </p:txBody>
        </p:sp>
      </p:grpSp>
      <p:grpSp>
        <p:nvGrpSpPr>
          <p:cNvPr id="466" name="Process 11"/>
          <p:cNvGrpSpPr/>
          <p:nvPr/>
        </p:nvGrpSpPr>
        <p:grpSpPr>
          <a:xfrm>
            <a:off x="4863209" y="4906085"/>
            <a:ext cx="2001906" cy="426214"/>
            <a:chOff x="0" y="0"/>
            <a:chExt cx="2001904" cy="426212"/>
          </a:xfrm>
        </p:grpSpPr>
        <p:sp>
          <p:nvSpPr>
            <p:cNvPr id="464" name="Rectangle"/>
            <p:cNvSpPr/>
            <p:nvPr/>
          </p:nvSpPr>
          <p:spPr>
            <a:xfrm>
              <a:off x="-1" y="0"/>
              <a:ext cx="2001905" cy="426214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65" name="term = a + I * d"/>
            <p:cNvSpPr txBox="1"/>
            <p:nvPr/>
          </p:nvSpPr>
          <p:spPr>
            <a:xfrm>
              <a:off x="-1" y="59436"/>
              <a:ext cx="200190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term = a + I * d</a:t>
              </a:r>
            </a:p>
          </p:txBody>
        </p:sp>
      </p:grpSp>
      <p:grpSp>
        <p:nvGrpSpPr>
          <p:cNvPr id="469" name="Terminator 14"/>
          <p:cNvGrpSpPr/>
          <p:nvPr/>
        </p:nvGrpSpPr>
        <p:grpSpPr>
          <a:xfrm>
            <a:off x="2444224" y="4887797"/>
            <a:ext cx="1752602" cy="444503"/>
            <a:chOff x="0" y="0"/>
            <a:chExt cx="1752601" cy="444502"/>
          </a:xfrm>
        </p:grpSpPr>
        <p:sp>
          <p:nvSpPr>
            <p:cNvPr id="467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68" name="End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End</a:t>
              </a:r>
            </a:p>
          </p:txBody>
        </p:sp>
      </p:grpSp>
      <p:sp>
        <p:nvSpPr>
          <p:cNvPr id="470" name="Straight Arrow Connector 15"/>
          <p:cNvSpPr/>
          <p:nvPr/>
        </p:nvSpPr>
        <p:spPr>
          <a:xfrm>
            <a:off x="3320524" y="1851503"/>
            <a:ext cx="2" cy="316244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71" name="Straight Arrow Connector 16"/>
          <p:cNvSpPr/>
          <p:nvPr/>
        </p:nvSpPr>
        <p:spPr>
          <a:xfrm>
            <a:off x="3320524" y="2606469"/>
            <a:ext cx="2" cy="285486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72" name="Straight Arrow Connector 17"/>
          <p:cNvSpPr/>
          <p:nvPr/>
        </p:nvSpPr>
        <p:spPr>
          <a:xfrm flipH="1">
            <a:off x="3320524" y="3310077"/>
            <a:ext cx="3" cy="289368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73" name="Straight Arrow Connector 18"/>
          <p:cNvSpPr/>
          <p:nvPr/>
        </p:nvSpPr>
        <p:spPr>
          <a:xfrm flipH="1">
            <a:off x="3320524" y="4563797"/>
            <a:ext cx="3" cy="324002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74" name="Straight Arrow Connector 20"/>
          <p:cNvSpPr/>
          <p:nvPr/>
        </p:nvSpPr>
        <p:spPr>
          <a:xfrm flipV="1">
            <a:off x="5864161" y="4672798"/>
            <a:ext cx="2" cy="233288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475" name="Elbow Connector 21"/>
          <p:cNvSpPr/>
          <p:nvPr/>
        </p:nvSpPr>
        <p:spPr>
          <a:xfrm>
            <a:off x="2030729" y="4088129"/>
            <a:ext cx="3832862" cy="815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1" y="0"/>
                </a:moveTo>
                <a:lnTo>
                  <a:pt x="0" y="0"/>
                </a:lnTo>
                <a:lnTo>
                  <a:pt x="0" y="13626"/>
                </a:lnTo>
                <a:lnTo>
                  <a:pt x="21600" y="13626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76" name="Elbow Connector 22"/>
          <p:cNvSpPr/>
          <p:nvPr/>
        </p:nvSpPr>
        <p:spPr>
          <a:xfrm flipV="1" rot="16200000">
            <a:off x="4486973" y="2222254"/>
            <a:ext cx="200708" cy="255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77" name="TextBox 23"/>
          <p:cNvSpPr txBox="1"/>
          <p:nvPr/>
        </p:nvSpPr>
        <p:spPr>
          <a:xfrm>
            <a:off x="4218016" y="3795448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78" name="TextBox 24"/>
          <p:cNvSpPr txBox="1"/>
          <p:nvPr/>
        </p:nvSpPr>
        <p:spPr>
          <a:xfrm>
            <a:off x="3289315" y="4537061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481" name="Data 25"/>
          <p:cNvGrpSpPr/>
          <p:nvPr/>
        </p:nvGrpSpPr>
        <p:grpSpPr>
          <a:xfrm>
            <a:off x="4822526" y="4215598"/>
            <a:ext cx="2083272" cy="457203"/>
            <a:chOff x="0" y="0"/>
            <a:chExt cx="2083270" cy="457202"/>
          </a:xfrm>
        </p:grpSpPr>
        <p:sp>
          <p:nvSpPr>
            <p:cNvPr id="479" name="Shape"/>
            <p:cNvSpPr/>
            <p:nvPr/>
          </p:nvSpPr>
          <p:spPr>
            <a:xfrm>
              <a:off x="-1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0" name="Output term"/>
            <p:cNvSpPr txBox="1"/>
            <p:nvPr/>
          </p:nvSpPr>
          <p:spPr>
            <a:xfrm>
              <a:off x="416653" y="74930"/>
              <a:ext cx="1249964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Output term</a:t>
              </a:r>
            </a:p>
          </p:txBody>
        </p:sp>
      </p:grpSp>
      <p:grpSp>
        <p:nvGrpSpPr>
          <p:cNvPr id="484" name="Process 27"/>
          <p:cNvGrpSpPr/>
          <p:nvPr/>
        </p:nvGrpSpPr>
        <p:grpSpPr>
          <a:xfrm>
            <a:off x="4863209" y="3599443"/>
            <a:ext cx="2001906" cy="426214"/>
            <a:chOff x="0" y="0"/>
            <a:chExt cx="2001904" cy="426212"/>
          </a:xfrm>
        </p:grpSpPr>
        <p:sp>
          <p:nvSpPr>
            <p:cNvPr id="482" name="Rectangle"/>
            <p:cNvSpPr/>
            <p:nvPr/>
          </p:nvSpPr>
          <p:spPr>
            <a:xfrm>
              <a:off x="-1" y="0"/>
              <a:ext cx="2001905" cy="426214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3" name="I = I + 1"/>
            <p:cNvSpPr txBox="1"/>
            <p:nvPr/>
          </p:nvSpPr>
          <p:spPr>
            <a:xfrm>
              <a:off x="-1" y="59436"/>
              <a:ext cx="200190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 = I + 1</a:t>
              </a:r>
            </a:p>
          </p:txBody>
        </p:sp>
      </p:grpSp>
      <p:sp>
        <p:nvSpPr>
          <p:cNvPr id="485" name="Straight Arrow Connector 29"/>
          <p:cNvSpPr/>
          <p:nvPr/>
        </p:nvSpPr>
        <p:spPr>
          <a:xfrm flipV="1">
            <a:off x="5864161" y="4027273"/>
            <a:ext cx="2" cy="186739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1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1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1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1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1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1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9" grpId="10"/>
      <p:bldP build="whole" bldLvl="1" animBg="1" rev="0" advAuto="0" spid="460" grpId="3"/>
      <p:bldP build="whole" bldLvl="1" animBg="1" rev="0" advAuto="0" spid="478" grpId="9"/>
      <p:bldP build="whole" bldLvl="1" animBg="1" rev="0" advAuto="0" spid="471" grpId="4"/>
      <p:bldP build="whole" bldLvl="1" animBg="1" rev="0" advAuto="0" spid="477" grpId="12"/>
      <p:bldP build="whole" bldLvl="1" animBg="1" rev="0" advAuto="0" spid="481" grpId="15"/>
      <p:bldP build="whole" bldLvl="1" animBg="1" rev="0" advAuto="0" spid="485" grpId="16"/>
      <p:bldP build="whole" bldLvl="1" animBg="1" rev="0" advAuto="0" spid="472" grpId="6"/>
      <p:bldP build="whole" bldLvl="1" animBg="1" rev="0" advAuto="0" spid="474" grpId="14"/>
      <p:bldP build="whole" bldLvl="1" animBg="1" rev="0" advAuto="0" spid="484" grpId="17"/>
      <p:bldP build="whole" bldLvl="1" animBg="1" rev="0" advAuto="0" spid="454" grpId="1"/>
      <p:bldP build="whole" bldLvl="1" animBg="1" rev="0" advAuto="0" spid="463" grpId="5"/>
      <p:bldP build="whole" bldLvl="1" animBg="1" rev="0" advAuto="0" spid="466" grpId="13"/>
      <p:bldP build="whole" bldLvl="1" animBg="1" rev="0" advAuto="0" spid="476" grpId="18"/>
      <p:bldP build="whole" bldLvl="1" animBg="1" rev="0" advAuto="0" spid="473" grpId="8"/>
      <p:bldP build="whole" bldLvl="1" animBg="1" rev="0" advAuto="0" spid="457" grpId="7"/>
      <p:bldP build="whole" bldLvl="1" animBg="1" rev="0" advAuto="0" spid="475" grpId="11"/>
      <p:bldP build="whole" bldLvl="1" animBg="1" rev="0" advAuto="0" spid="47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5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Course Structure</a:t>
            </a:r>
          </a:p>
        </p:txBody>
      </p:sp>
      <p:sp>
        <p:nvSpPr>
          <p:cNvPr id="277" name="Content Placeholder 6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Basics of Problem Solving</a:t>
            </a:r>
          </a:p>
          <a:p>
            <a:pPr/>
            <a:r>
              <a:t>Programming Fundamentals</a:t>
            </a:r>
          </a:p>
          <a:p>
            <a:pPr/>
            <a:r>
              <a:t>Object Oriented Programming</a:t>
            </a:r>
          </a:p>
          <a:p>
            <a:pPr/>
            <a:r>
              <a:t>Data Structures</a:t>
            </a:r>
          </a:p>
        </p:txBody>
      </p:sp>
      <p:sp>
        <p:nvSpPr>
          <p:cNvPr id="278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279" name="Slide Number Placeholder 7"/>
          <p:cNvSpPr txBox="1"/>
          <p:nvPr>
            <p:ph type="sldNum" sz="quarter" idx="4294967295"/>
          </p:nvPr>
        </p:nvSpPr>
        <p:spPr>
          <a:xfrm>
            <a:off x="7812088" y="-20639"/>
            <a:ext cx="23082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itle 5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Given N, print all numbers from 1 to N</a:t>
            </a:r>
          </a:p>
        </p:txBody>
      </p:sp>
      <p:sp>
        <p:nvSpPr>
          <p:cNvPr id="488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grpSp>
        <p:nvGrpSpPr>
          <p:cNvPr id="491" name="Terminator 24"/>
          <p:cNvGrpSpPr/>
          <p:nvPr/>
        </p:nvGrpSpPr>
        <p:grpSpPr>
          <a:xfrm>
            <a:off x="2444224" y="1407002"/>
            <a:ext cx="1752602" cy="444503"/>
            <a:chOff x="0" y="0"/>
            <a:chExt cx="1752601" cy="444502"/>
          </a:xfrm>
        </p:grpSpPr>
        <p:sp>
          <p:nvSpPr>
            <p:cNvPr id="489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90" name="Start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494" name="Decision 25"/>
          <p:cNvGrpSpPr/>
          <p:nvPr/>
        </p:nvGrpSpPr>
        <p:grpSpPr>
          <a:xfrm>
            <a:off x="2287591" y="3599442"/>
            <a:ext cx="2065865" cy="977386"/>
            <a:chOff x="0" y="-1"/>
            <a:chExt cx="2065864" cy="977385"/>
          </a:xfrm>
        </p:grpSpPr>
        <p:sp>
          <p:nvSpPr>
            <p:cNvPr id="492" name="Shape"/>
            <p:cNvSpPr/>
            <p:nvPr/>
          </p:nvSpPr>
          <p:spPr>
            <a:xfrm>
              <a:off x="-1" y="-2"/>
              <a:ext cx="2065865" cy="977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93" name="Is I  &lt;= N ?"/>
            <p:cNvSpPr txBox="1"/>
            <p:nvPr/>
          </p:nvSpPr>
          <p:spPr>
            <a:xfrm>
              <a:off x="516465" y="335021"/>
              <a:ext cx="1032934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Is I  &lt;= N ?</a:t>
              </a:r>
            </a:p>
          </p:txBody>
        </p:sp>
      </p:grpSp>
      <p:grpSp>
        <p:nvGrpSpPr>
          <p:cNvPr id="497" name="Data 26"/>
          <p:cNvGrpSpPr/>
          <p:nvPr/>
        </p:nvGrpSpPr>
        <p:grpSpPr>
          <a:xfrm>
            <a:off x="2278888" y="2139679"/>
            <a:ext cx="2083273" cy="457203"/>
            <a:chOff x="0" y="0"/>
            <a:chExt cx="2083271" cy="457202"/>
          </a:xfrm>
        </p:grpSpPr>
        <p:sp>
          <p:nvSpPr>
            <p:cNvPr id="495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96" name="Read N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Read N</a:t>
              </a:r>
            </a:p>
          </p:txBody>
        </p:sp>
      </p:grpSp>
      <p:grpSp>
        <p:nvGrpSpPr>
          <p:cNvPr id="500" name="Process 27"/>
          <p:cNvGrpSpPr/>
          <p:nvPr/>
        </p:nvGrpSpPr>
        <p:grpSpPr>
          <a:xfrm>
            <a:off x="2319571" y="2885053"/>
            <a:ext cx="2001905" cy="426214"/>
            <a:chOff x="0" y="0"/>
            <a:chExt cx="2001904" cy="426212"/>
          </a:xfrm>
        </p:grpSpPr>
        <p:sp>
          <p:nvSpPr>
            <p:cNvPr id="498" name="Rectangle"/>
            <p:cNvSpPr/>
            <p:nvPr/>
          </p:nvSpPr>
          <p:spPr>
            <a:xfrm>
              <a:off x="-1" y="0"/>
              <a:ext cx="2001905" cy="426214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99" name="Let I = 1"/>
            <p:cNvSpPr txBox="1"/>
            <p:nvPr/>
          </p:nvSpPr>
          <p:spPr>
            <a:xfrm>
              <a:off x="-1" y="59436"/>
              <a:ext cx="200190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Let I = 1</a:t>
              </a:r>
            </a:p>
          </p:txBody>
        </p:sp>
      </p:grpSp>
      <p:grpSp>
        <p:nvGrpSpPr>
          <p:cNvPr id="503" name="Process 29"/>
          <p:cNvGrpSpPr/>
          <p:nvPr/>
        </p:nvGrpSpPr>
        <p:grpSpPr>
          <a:xfrm>
            <a:off x="4863209" y="3523183"/>
            <a:ext cx="2001906" cy="426213"/>
            <a:chOff x="0" y="0"/>
            <a:chExt cx="2001904" cy="426212"/>
          </a:xfrm>
        </p:grpSpPr>
        <p:sp>
          <p:nvSpPr>
            <p:cNvPr id="501" name="Rectangle"/>
            <p:cNvSpPr/>
            <p:nvPr/>
          </p:nvSpPr>
          <p:spPr>
            <a:xfrm>
              <a:off x="-1" y="-1"/>
              <a:ext cx="2001905" cy="426214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02" name="Add 1 to I"/>
            <p:cNvSpPr txBox="1"/>
            <p:nvPr/>
          </p:nvSpPr>
          <p:spPr>
            <a:xfrm>
              <a:off x="-1" y="59436"/>
              <a:ext cx="200190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Add 1 to I</a:t>
              </a:r>
            </a:p>
          </p:txBody>
        </p:sp>
      </p:grpSp>
      <p:grpSp>
        <p:nvGrpSpPr>
          <p:cNvPr id="506" name="Terminator 31"/>
          <p:cNvGrpSpPr/>
          <p:nvPr/>
        </p:nvGrpSpPr>
        <p:grpSpPr>
          <a:xfrm>
            <a:off x="2444225" y="4887797"/>
            <a:ext cx="1752602" cy="444503"/>
            <a:chOff x="0" y="0"/>
            <a:chExt cx="1752601" cy="444502"/>
          </a:xfrm>
        </p:grpSpPr>
        <p:sp>
          <p:nvSpPr>
            <p:cNvPr id="504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05" name="End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End</a:t>
              </a:r>
            </a:p>
          </p:txBody>
        </p:sp>
      </p:grpSp>
      <p:sp>
        <p:nvSpPr>
          <p:cNvPr id="507" name="Straight Arrow Connector 32"/>
          <p:cNvSpPr/>
          <p:nvPr/>
        </p:nvSpPr>
        <p:spPr>
          <a:xfrm>
            <a:off x="3320524" y="1851503"/>
            <a:ext cx="2" cy="316244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08" name="Straight Arrow Connector 33"/>
          <p:cNvSpPr/>
          <p:nvPr/>
        </p:nvSpPr>
        <p:spPr>
          <a:xfrm>
            <a:off x="3320524" y="2606469"/>
            <a:ext cx="2" cy="285486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09" name="Straight Arrow Connector 34"/>
          <p:cNvSpPr/>
          <p:nvPr/>
        </p:nvSpPr>
        <p:spPr>
          <a:xfrm flipH="1">
            <a:off x="3320524" y="3310077"/>
            <a:ext cx="3" cy="289368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10" name="Straight Arrow Connector 35"/>
          <p:cNvSpPr/>
          <p:nvPr/>
        </p:nvSpPr>
        <p:spPr>
          <a:xfrm flipH="1">
            <a:off x="3320524" y="4563797"/>
            <a:ext cx="3" cy="324002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11" name="Straight Arrow Connector 37"/>
          <p:cNvSpPr/>
          <p:nvPr/>
        </p:nvSpPr>
        <p:spPr>
          <a:xfrm flipV="1">
            <a:off x="5864161" y="3949393"/>
            <a:ext cx="2" cy="233288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12" name="Elbow Connector 38"/>
          <p:cNvSpPr/>
          <p:nvPr/>
        </p:nvSpPr>
        <p:spPr>
          <a:xfrm>
            <a:off x="4354829" y="4088129"/>
            <a:ext cx="632462" cy="322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13" name="Elbow Connector 39"/>
          <p:cNvSpPr/>
          <p:nvPr/>
        </p:nvSpPr>
        <p:spPr>
          <a:xfrm flipV="1" rot="16200000">
            <a:off x="4525102" y="2184124"/>
            <a:ext cx="124448" cy="255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14" name="TextBox 40"/>
          <p:cNvSpPr txBox="1"/>
          <p:nvPr/>
        </p:nvSpPr>
        <p:spPr>
          <a:xfrm>
            <a:off x="4306468" y="3755099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515" name="TextBox 41"/>
          <p:cNvSpPr txBox="1"/>
          <p:nvPr/>
        </p:nvSpPr>
        <p:spPr>
          <a:xfrm>
            <a:off x="3289315" y="4537061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518" name="Data 42"/>
          <p:cNvGrpSpPr/>
          <p:nvPr/>
        </p:nvGrpSpPr>
        <p:grpSpPr>
          <a:xfrm>
            <a:off x="4781601" y="4182681"/>
            <a:ext cx="2083273" cy="457203"/>
            <a:chOff x="0" y="0"/>
            <a:chExt cx="2083271" cy="457202"/>
          </a:xfrm>
        </p:grpSpPr>
        <p:sp>
          <p:nvSpPr>
            <p:cNvPr id="516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7" name="Output I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Output I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1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1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1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1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8" grpId="13"/>
      <p:bldP build="whole" bldLvl="1" animBg="1" rev="0" advAuto="0" spid="511" grpId="14"/>
      <p:bldP build="whole" bldLvl="1" animBg="1" rev="0" advAuto="0" spid="494" grpId="7"/>
      <p:bldP build="whole" bldLvl="1" animBg="1" rev="0" advAuto="0" spid="514" grpId="10"/>
      <p:bldP build="whole" bldLvl="1" animBg="1" rev="0" advAuto="0" spid="508" grpId="4"/>
      <p:bldP build="whole" bldLvl="1" animBg="1" rev="0" advAuto="0" spid="507" grpId="2"/>
      <p:bldP build="whole" bldLvl="1" animBg="1" rev="0" advAuto="0" spid="503" grpId="15"/>
      <p:bldP build="whole" bldLvl="1" animBg="1" rev="0" advAuto="0" spid="509" grpId="6"/>
      <p:bldP build="whole" bldLvl="1" animBg="1" rev="0" advAuto="0" spid="500" grpId="5"/>
      <p:bldP build="whole" bldLvl="1" animBg="1" rev="0" advAuto="0" spid="512" grpId="8"/>
      <p:bldP build="whole" bldLvl="1" animBg="1" rev="0" advAuto="0" spid="513" grpId="16"/>
      <p:bldP build="whole" bldLvl="1" animBg="1" rev="0" advAuto="0" spid="497" grpId="3"/>
      <p:bldP build="whole" bldLvl="1" animBg="1" rev="0" advAuto="0" spid="515" grpId="11"/>
      <p:bldP build="whole" bldLvl="1" animBg="1" rev="0" advAuto="0" spid="491" grpId="1"/>
      <p:bldP build="whole" bldLvl="1" animBg="1" rev="0" advAuto="0" spid="510" grpId="9"/>
      <p:bldP build="whole" bldLvl="1" animBg="1" rev="0" advAuto="0" spid="506" grpId="1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itle 5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Time to try?</a:t>
            </a:r>
          </a:p>
        </p:txBody>
      </p:sp>
      <p:sp>
        <p:nvSpPr>
          <p:cNvPr id="521" name="Content Placeholder 6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Read five numbers and print their average</a:t>
            </a:r>
          </a:p>
          <a:p>
            <a:pPr/>
            <a:r>
              <a:t>Given N, find sum of even numbers from 1 to N</a:t>
            </a:r>
          </a:p>
          <a:p>
            <a:pPr/>
            <a:r>
              <a:t>Given N, check if its prime or not</a:t>
            </a:r>
          </a:p>
        </p:txBody>
      </p:sp>
      <p:sp>
        <p:nvSpPr>
          <p:cNvPr id="522" name="Date Placeholder 3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523" name="Slide Number Placeholder 4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4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What is pseudocode?</a:t>
            </a:r>
          </a:p>
        </p:txBody>
      </p:sp>
      <p:sp>
        <p:nvSpPr>
          <p:cNvPr id="526" name="Content Placeholder 5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A notation resembling a simplified programming language, used in program design</a:t>
            </a:r>
          </a:p>
          <a:p>
            <a:pPr/>
            <a:r>
              <a:t>It allows designers or lead programmers to express the design in great detail and provides programmers a detailed template for the next step of writing code in a specific programming language</a:t>
            </a:r>
          </a:p>
        </p:txBody>
      </p:sp>
      <p:sp>
        <p:nvSpPr>
          <p:cNvPr id="527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528" name="Slide Number Placeholder 3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5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Check if a number is prime or not?</a:t>
            </a:r>
          </a:p>
        </p:txBody>
      </p:sp>
      <p:sp>
        <p:nvSpPr>
          <p:cNvPr id="531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grpSp>
        <p:nvGrpSpPr>
          <p:cNvPr id="534" name="Terminator 7"/>
          <p:cNvGrpSpPr/>
          <p:nvPr/>
        </p:nvGrpSpPr>
        <p:grpSpPr>
          <a:xfrm>
            <a:off x="3568767" y="1407002"/>
            <a:ext cx="1752602" cy="444503"/>
            <a:chOff x="0" y="0"/>
            <a:chExt cx="1752601" cy="444502"/>
          </a:xfrm>
        </p:grpSpPr>
        <p:sp>
          <p:nvSpPr>
            <p:cNvPr id="532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33" name="Start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537" name="Data 8"/>
          <p:cNvGrpSpPr/>
          <p:nvPr/>
        </p:nvGrpSpPr>
        <p:grpSpPr>
          <a:xfrm>
            <a:off x="3403432" y="1981374"/>
            <a:ext cx="2083273" cy="457203"/>
            <a:chOff x="0" y="0"/>
            <a:chExt cx="2083271" cy="457202"/>
          </a:xfrm>
        </p:grpSpPr>
        <p:sp>
          <p:nvSpPr>
            <p:cNvPr id="535" name="Shape"/>
            <p:cNvSpPr/>
            <p:nvPr/>
          </p:nvSpPr>
          <p:spPr>
            <a:xfrm>
              <a:off x="0" y="-1"/>
              <a:ext cx="2083272" cy="45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36" name="Read N"/>
            <p:cNvSpPr txBox="1"/>
            <p:nvPr/>
          </p:nvSpPr>
          <p:spPr>
            <a:xfrm>
              <a:off x="416653" y="74930"/>
              <a:ext cx="124996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Read N</a:t>
              </a:r>
            </a:p>
          </p:txBody>
        </p:sp>
      </p:grpSp>
      <p:grpSp>
        <p:nvGrpSpPr>
          <p:cNvPr id="540" name="Decision 9"/>
          <p:cNvGrpSpPr/>
          <p:nvPr/>
        </p:nvGrpSpPr>
        <p:grpSpPr>
          <a:xfrm>
            <a:off x="3412134" y="3124529"/>
            <a:ext cx="2065865" cy="977386"/>
            <a:chOff x="0" y="-1"/>
            <a:chExt cx="2065864" cy="977385"/>
          </a:xfrm>
        </p:grpSpPr>
        <p:sp>
          <p:nvSpPr>
            <p:cNvPr id="538" name="Shape"/>
            <p:cNvSpPr/>
            <p:nvPr/>
          </p:nvSpPr>
          <p:spPr>
            <a:xfrm>
              <a:off x="-1" y="-2"/>
              <a:ext cx="2065865" cy="977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39" name="Is I  &lt;   N ?"/>
            <p:cNvSpPr txBox="1"/>
            <p:nvPr/>
          </p:nvSpPr>
          <p:spPr>
            <a:xfrm>
              <a:off x="516465" y="335021"/>
              <a:ext cx="1032934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Is I  &lt;   N ?</a:t>
              </a:r>
            </a:p>
          </p:txBody>
        </p:sp>
      </p:grpSp>
      <p:grpSp>
        <p:nvGrpSpPr>
          <p:cNvPr id="543" name="Data 10"/>
          <p:cNvGrpSpPr/>
          <p:nvPr/>
        </p:nvGrpSpPr>
        <p:grpSpPr>
          <a:xfrm>
            <a:off x="5894695" y="3351601"/>
            <a:ext cx="2083273" cy="523240"/>
            <a:chOff x="0" y="0"/>
            <a:chExt cx="2083271" cy="523238"/>
          </a:xfrm>
        </p:grpSpPr>
        <p:sp>
          <p:nvSpPr>
            <p:cNvPr id="541" name="Shape"/>
            <p:cNvSpPr/>
            <p:nvPr/>
          </p:nvSpPr>
          <p:spPr>
            <a:xfrm>
              <a:off x="0" y="33020"/>
              <a:ext cx="2083272" cy="45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2" name="Print…"/>
            <p:cNvSpPr txBox="1"/>
            <p:nvPr/>
          </p:nvSpPr>
          <p:spPr>
            <a:xfrm>
              <a:off x="416653" y="-1"/>
              <a:ext cx="1249964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Print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 “IS PRIME”</a:t>
              </a:r>
            </a:p>
          </p:txBody>
        </p:sp>
      </p:grpSp>
      <p:grpSp>
        <p:nvGrpSpPr>
          <p:cNvPr id="546" name="Process 11"/>
          <p:cNvGrpSpPr/>
          <p:nvPr/>
        </p:nvGrpSpPr>
        <p:grpSpPr>
          <a:xfrm>
            <a:off x="3444115" y="2568445"/>
            <a:ext cx="2001906" cy="426214"/>
            <a:chOff x="0" y="0"/>
            <a:chExt cx="2001904" cy="426212"/>
          </a:xfrm>
        </p:grpSpPr>
        <p:sp>
          <p:nvSpPr>
            <p:cNvPr id="544" name="Rectangle"/>
            <p:cNvSpPr/>
            <p:nvPr/>
          </p:nvSpPr>
          <p:spPr>
            <a:xfrm>
              <a:off x="-1" y="0"/>
              <a:ext cx="2001905" cy="426214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5" name="I = 2"/>
            <p:cNvSpPr txBox="1"/>
            <p:nvPr/>
          </p:nvSpPr>
          <p:spPr>
            <a:xfrm>
              <a:off x="-1" y="59436"/>
              <a:ext cx="200190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 = 2</a:t>
              </a:r>
            </a:p>
          </p:txBody>
        </p:sp>
      </p:grpSp>
      <p:grpSp>
        <p:nvGrpSpPr>
          <p:cNvPr id="549" name="Terminator 12"/>
          <p:cNvGrpSpPr/>
          <p:nvPr/>
        </p:nvGrpSpPr>
        <p:grpSpPr>
          <a:xfrm>
            <a:off x="5734637" y="5339038"/>
            <a:ext cx="1752603" cy="444503"/>
            <a:chOff x="0" y="0"/>
            <a:chExt cx="1752601" cy="444502"/>
          </a:xfrm>
        </p:grpSpPr>
        <p:sp>
          <p:nvSpPr>
            <p:cNvPr id="547" name="Shape"/>
            <p:cNvSpPr/>
            <p:nvPr/>
          </p:nvSpPr>
          <p:spPr>
            <a:xfrm>
              <a:off x="0" y="-1"/>
              <a:ext cx="1752602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8" name="End"/>
            <p:cNvSpPr txBox="1"/>
            <p:nvPr/>
          </p:nvSpPr>
          <p:spPr>
            <a:xfrm>
              <a:off x="292100" y="68580"/>
              <a:ext cx="1168401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End</a:t>
              </a:r>
            </a:p>
          </p:txBody>
        </p:sp>
      </p:grpSp>
      <p:sp>
        <p:nvSpPr>
          <p:cNvPr id="550" name="Straight Arrow Connector 13"/>
          <p:cNvSpPr/>
          <p:nvPr/>
        </p:nvSpPr>
        <p:spPr>
          <a:xfrm>
            <a:off x="5486701" y="3607206"/>
            <a:ext cx="616323" cy="6017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51" name="Straight Arrow Connector 14"/>
          <p:cNvSpPr/>
          <p:nvPr/>
        </p:nvSpPr>
        <p:spPr>
          <a:xfrm>
            <a:off x="4445067" y="2438574"/>
            <a:ext cx="2" cy="129873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52" name="Straight Arrow Connector 15"/>
          <p:cNvSpPr/>
          <p:nvPr/>
        </p:nvSpPr>
        <p:spPr>
          <a:xfrm>
            <a:off x="5486703" y="4719273"/>
            <a:ext cx="450503" cy="1205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53" name="Straight Arrow Connector 16"/>
          <p:cNvSpPr/>
          <p:nvPr/>
        </p:nvSpPr>
        <p:spPr>
          <a:xfrm flipH="1">
            <a:off x="6669186" y="4981936"/>
            <a:ext cx="92519" cy="355517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54" name="Elbow Connector 17"/>
          <p:cNvSpPr/>
          <p:nvPr/>
        </p:nvSpPr>
        <p:spPr>
          <a:xfrm>
            <a:off x="6935469" y="3873499"/>
            <a:ext cx="1061722" cy="1686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484"/>
                </a:lnTo>
                <a:lnTo>
                  <a:pt x="21600" y="15484"/>
                </a:lnTo>
                <a:lnTo>
                  <a:pt x="21600" y="21600"/>
                </a:lnTo>
                <a:lnTo>
                  <a:pt x="11239" y="21600"/>
                </a:lnTo>
              </a:path>
            </a:pathLst>
          </a:cu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55" name="TextBox 18"/>
          <p:cNvSpPr txBox="1"/>
          <p:nvPr/>
        </p:nvSpPr>
        <p:spPr>
          <a:xfrm>
            <a:off x="4445067" y="4020196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556" name="TextBox 19"/>
          <p:cNvSpPr txBox="1"/>
          <p:nvPr/>
        </p:nvSpPr>
        <p:spPr>
          <a:xfrm>
            <a:off x="5404468" y="3365531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557" name="Straight Arrow Connector 20"/>
          <p:cNvSpPr/>
          <p:nvPr/>
        </p:nvSpPr>
        <p:spPr>
          <a:xfrm flipH="1">
            <a:off x="4445065" y="1853089"/>
            <a:ext cx="2" cy="126699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grpSp>
        <p:nvGrpSpPr>
          <p:cNvPr id="560" name="Decision 21"/>
          <p:cNvGrpSpPr/>
          <p:nvPr/>
        </p:nvGrpSpPr>
        <p:grpSpPr>
          <a:xfrm>
            <a:off x="3412134" y="4231784"/>
            <a:ext cx="2065865" cy="977386"/>
            <a:chOff x="0" y="-1"/>
            <a:chExt cx="2065864" cy="977385"/>
          </a:xfrm>
        </p:grpSpPr>
        <p:sp>
          <p:nvSpPr>
            <p:cNvPr id="558" name="Shape"/>
            <p:cNvSpPr/>
            <p:nvPr/>
          </p:nvSpPr>
          <p:spPr>
            <a:xfrm>
              <a:off x="-1" y="-2"/>
              <a:ext cx="2065865" cy="977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9" name="Is N is divisible by I ?"/>
            <p:cNvSpPr txBox="1"/>
            <p:nvPr/>
          </p:nvSpPr>
          <p:spPr>
            <a:xfrm>
              <a:off x="516465" y="119121"/>
              <a:ext cx="1032934" cy="739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Is N is divisible by I ?</a:t>
              </a:r>
            </a:p>
          </p:txBody>
        </p:sp>
      </p:grpSp>
      <p:grpSp>
        <p:nvGrpSpPr>
          <p:cNvPr id="563" name="Data 22"/>
          <p:cNvGrpSpPr/>
          <p:nvPr/>
        </p:nvGrpSpPr>
        <p:grpSpPr>
          <a:xfrm>
            <a:off x="5714072" y="4458854"/>
            <a:ext cx="2231347" cy="523239"/>
            <a:chOff x="0" y="0"/>
            <a:chExt cx="2231345" cy="523238"/>
          </a:xfrm>
        </p:grpSpPr>
        <p:sp>
          <p:nvSpPr>
            <p:cNvPr id="561" name="Shape"/>
            <p:cNvSpPr/>
            <p:nvPr/>
          </p:nvSpPr>
          <p:spPr>
            <a:xfrm>
              <a:off x="0" y="33020"/>
              <a:ext cx="2231347" cy="45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2" name="Print…"/>
            <p:cNvSpPr txBox="1"/>
            <p:nvPr/>
          </p:nvSpPr>
          <p:spPr>
            <a:xfrm>
              <a:off x="446269" y="-1"/>
              <a:ext cx="133880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Print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 “NOT PRIME”</a:t>
              </a:r>
            </a:p>
          </p:txBody>
        </p:sp>
      </p:grpSp>
      <p:sp>
        <p:nvSpPr>
          <p:cNvPr id="564" name="TextBox 23"/>
          <p:cNvSpPr txBox="1"/>
          <p:nvPr/>
        </p:nvSpPr>
        <p:spPr>
          <a:xfrm>
            <a:off x="5419564" y="4478785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565" name="Straight Arrow Connector 24"/>
          <p:cNvSpPr/>
          <p:nvPr/>
        </p:nvSpPr>
        <p:spPr>
          <a:xfrm>
            <a:off x="4437598" y="2994659"/>
            <a:ext cx="2" cy="129873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566" name="Straight Arrow Connector 25"/>
          <p:cNvSpPr/>
          <p:nvPr/>
        </p:nvSpPr>
        <p:spPr>
          <a:xfrm>
            <a:off x="4445067" y="4101913"/>
            <a:ext cx="2" cy="129873"/>
          </a:xfrm>
          <a:prstGeom prst="line">
            <a:avLst/>
          </a:pr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grpSp>
        <p:nvGrpSpPr>
          <p:cNvPr id="569" name="Process 26"/>
          <p:cNvGrpSpPr/>
          <p:nvPr/>
        </p:nvGrpSpPr>
        <p:grpSpPr>
          <a:xfrm>
            <a:off x="1166034" y="3870983"/>
            <a:ext cx="2001906" cy="426214"/>
            <a:chOff x="0" y="0"/>
            <a:chExt cx="2001904" cy="426212"/>
          </a:xfrm>
        </p:grpSpPr>
        <p:sp>
          <p:nvSpPr>
            <p:cNvPr id="567" name="Rectangle"/>
            <p:cNvSpPr/>
            <p:nvPr/>
          </p:nvSpPr>
          <p:spPr>
            <a:xfrm>
              <a:off x="-1" y="0"/>
              <a:ext cx="2001905" cy="426214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8" name="Add 1 to I"/>
            <p:cNvSpPr txBox="1"/>
            <p:nvPr/>
          </p:nvSpPr>
          <p:spPr>
            <a:xfrm>
              <a:off x="-1" y="59436"/>
              <a:ext cx="2001905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Add 1 to I</a:t>
              </a:r>
            </a:p>
          </p:txBody>
        </p:sp>
      </p:grpSp>
      <p:sp>
        <p:nvSpPr>
          <p:cNvPr id="570" name="Elbow Connector 27"/>
          <p:cNvSpPr/>
          <p:nvPr/>
        </p:nvSpPr>
        <p:spPr>
          <a:xfrm>
            <a:off x="2166620" y="4297679"/>
            <a:ext cx="1243331" cy="42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1" name="Elbow Connector 28"/>
          <p:cNvSpPr/>
          <p:nvPr/>
        </p:nvSpPr>
        <p:spPr>
          <a:xfrm flipH="1" flipV="1" rot="5400000">
            <a:off x="2932800" y="2358718"/>
            <a:ext cx="746455" cy="2278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555555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2" name="TextBox 29"/>
          <p:cNvSpPr txBox="1"/>
          <p:nvPr/>
        </p:nvSpPr>
        <p:spPr>
          <a:xfrm>
            <a:off x="3118717" y="4480021"/>
            <a:ext cx="475134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555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le 3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Pseudocode- Check if N is prime?</a:t>
            </a:r>
          </a:p>
        </p:txBody>
      </p:sp>
      <p:sp>
        <p:nvSpPr>
          <p:cNvPr id="575" name="Content Placeholder 6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read N 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2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While I &lt; N do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	if N is divisible by I then 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      		print “NOT PRIME”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      		exit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   	endif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I + 1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endwhile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print “IS PRIME”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exit</a:t>
            </a:r>
          </a:p>
        </p:txBody>
      </p:sp>
      <p:sp>
        <p:nvSpPr>
          <p:cNvPr id="576" name="Date Placeholder 1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577" name="Slide Number Placeholder 2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itle 5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Pseudocode –Largest of N numbers</a:t>
            </a:r>
          </a:p>
        </p:txBody>
      </p:sp>
      <p:sp>
        <p:nvSpPr>
          <p:cNvPr id="580" name="Content Placeholder 6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read N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1, L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-100000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while I &lt; N do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	read num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	if num &gt; L then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		L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num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	endif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	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I + 1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endwhile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print L</a:t>
            </a:r>
          </a:p>
          <a:p>
            <a:pPr marL="0" indent="68580">
              <a:lnSpc>
                <a:spcPct val="90000"/>
              </a:lnSpc>
              <a:buSzTx/>
              <a:buNone/>
              <a:defRPr sz="2200"/>
            </a:pPr>
            <a:r>
              <a:t>exit</a:t>
            </a:r>
          </a:p>
        </p:txBody>
      </p:sp>
      <p:sp>
        <p:nvSpPr>
          <p:cNvPr id="581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8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itle 5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Lets try one more pattern!</a:t>
            </a:r>
          </a:p>
        </p:txBody>
      </p:sp>
      <p:sp>
        <p:nvSpPr>
          <p:cNvPr id="584" name="Content Placeholder 6"/>
          <p:cNvSpPr txBox="1"/>
          <p:nvPr>
            <p:ph type="body" sz="half" idx="1"/>
          </p:nvPr>
        </p:nvSpPr>
        <p:spPr>
          <a:xfrm>
            <a:off x="3164414" y="1417716"/>
            <a:ext cx="5075944" cy="4390950"/>
          </a:xfrm>
          <a:prstGeom prst="rect">
            <a:avLst/>
          </a:prstGeom>
        </p:spPr>
        <p:txBody>
          <a:bodyPr/>
          <a:lstStyle/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read N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1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while i &lt;= N do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j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1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while j &lt;= n-i do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	print ‘ ‘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	j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j + 1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endwhile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j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1, value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1	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while j &lt;= 2*i - 1 do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	print value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	j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j + 1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	value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value + 1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endwhile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print ‘\n’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	i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  </a:t>
            </a:r>
            <a:r>
              <a:t>i + 1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endwhile</a:t>
            </a:r>
          </a:p>
          <a:p>
            <a:pPr marL="0" indent="68580">
              <a:lnSpc>
                <a:spcPct val="80000"/>
              </a:lnSpc>
              <a:spcBef>
                <a:spcPts val="300"/>
              </a:spcBef>
              <a:buSzTx/>
              <a:buNone/>
              <a:defRPr sz="1500"/>
            </a:pPr>
            <a:r>
              <a:t>exit </a:t>
            </a:r>
          </a:p>
        </p:txBody>
      </p:sp>
      <p:sp>
        <p:nvSpPr>
          <p:cNvPr id="585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586" name="Content Placeholder 7"/>
          <p:cNvSpPr txBox="1"/>
          <p:nvPr/>
        </p:nvSpPr>
        <p:spPr>
          <a:xfrm>
            <a:off x="1053629" y="1417716"/>
            <a:ext cx="2004954" cy="218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68580" defTabSz="914400">
              <a:spcBef>
                <a:spcPts val="500"/>
              </a:spcBef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1</a:t>
            </a:r>
          </a:p>
          <a:p>
            <a:pPr indent="68580" defTabSz="914400">
              <a:spcBef>
                <a:spcPts val="500"/>
              </a:spcBef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123</a:t>
            </a:r>
          </a:p>
          <a:p>
            <a:pPr indent="68580" defTabSz="914400">
              <a:spcBef>
                <a:spcPts val="500"/>
              </a:spcBef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12345</a:t>
            </a:r>
          </a:p>
          <a:p>
            <a:pPr indent="68580" defTabSz="914400">
              <a:spcBef>
                <a:spcPts val="500"/>
              </a:spcBef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1234567</a:t>
            </a:r>
          </a:p>
          <a:p>
            <a:pPr indent="68580" defTabSz="914400">
              <a:spcBef>
                <a:spcPts val="500"/>
              </a:spcBef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123456789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5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8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itle 4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Time to try?</a:t>
            </a:r>
          </a:p>
        </p:txBody>
      </p:sp>
      <p:sp>
        <p:nvSpPr>
          <p:cNvPr id="589" name="Content Placeholder 5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Write pseudocode</a:t>
            </a:r>
          </a:p>
          <a:p>
            <a:pPr/>
            <a:r>
              <a:t>Read N and print the below pattern</a:t>
            </a:r>
          </a:p>
          <a:p>
            <a:pPr marL="0" indent="6858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	1</a:t>
            </a:r>
          </a:p>
          <a:p>
            <a:pPr marL="0" indent="6858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232</a:t>
            </a:r>
          </a:p>
          <a:p>
            <a:pPr marL="0" indent="6858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34543</a:t>
            </a:r>
          </a:p>
          <a:p>
            <a:pPr marL="0" indent="6858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4567654</a:t>
            </a:r>
          </a:p>
          <a:p>
            <a:pPr marL="0" indent="6858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567898765 </a:t>
            </a:r>
          </a:p>
          <a:p>
            <a:pPr>
              <a:buFontTx/>
              <a:buAutoNum type="romanUcPeriod" startAt="3"/>
            </a:pPr>
            <a:r>
              <a:t>Given a number N, find sum of its digits</a:t>
            </a:r>
          </a:p>
        </p:txBody>
      </p:sp>
      <p:sp>
        <p:nvSpPr>
          <p:cNvPr id="590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591" name="Slide Number Placeholder 3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itle 3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Time to try?</a:t>
            </a:r>
          </a:p>
        </p:txBody>
      </p:sp>
      <p:sp>
        <p:nvSpPr>
          <p:cNvPr id="594" name="Content Placeholder 4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Given a list of N integers, find mean, maximum and minimum value. You would be given first N, and then N integers of the list.</a:t>
            </a:r>
          </a:p>
          <a:p>
            <a:pPr>
              <a:lnSpc>
                <a:spcPct val="90000"/>
              </a:lnSpc>
            </a:pPr>
            <a:r>
              <a:t>Given a number check if it is a member of Fibonacci sequence or not</a:t>
            </a:r>
          </a:p>
          <a:p>
            <a:pPr>
              <a:lnSpc>
                <a:spcPct val="90000"/>
              </a:lnSpc>
            </a:pPr>
            <a:r>
              <a:t>Read N, and print the following pattern</a:t>
            </a:r>
          </a:p>
          <a:p>
            <a:pPr lvl="2" marL="0" indent="685800"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1</a:t>
            </a:r>
          </a:p>
          <a:p>
            <a:pPr lvl="2" marL="0" indent="685800"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2 3</a:t>
            </a:r>
          </a:p>
          <a:p>
            <a:pPr lvl="2" marL="0" indent="685800"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4 5 6</a:t>
            </a:r>
          </a:p>
          <a:p>
            <a:pPr lvl="2" marL="0" indent="685800"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7 8 9 10</a:t>
            </a:r>
          </a:p>
          <a:p>
            <a:pPr lvl="2" marL="0" indent="685800"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11 12 13 14 15</a:t>
            </a:r>
          </a:p>
        </p:txBody>
      </p:sp>
      <p:sp>
        <p:nvSpPr>
          <p:cNvPr id="595" name="Date Placeholder 1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596" name="Slide Number Placeholder 2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itle 4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Time for Brain Teasers!</a:t>
            </a:r>
          </a:p>
        </p:txBody>
      </p:sp>
      <p:sp>
        <p:nvSpPr>
          <p:cNvPr id="599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600" name="Slide Number Placeholder 3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5"/>
          <p:cNvSpPr txBox="1"/>
          <p:nvPr>
            <p:ph type="title"/>
          </p:nvPr>
        </p:nvSpPr>
        <p:spPr>
          <a:xfrm>
            <a:off x="1053628" y="722588"/>
            <a:ext cx="7177376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What does a computer do? </a:t>
            </a:r>
          </a:p>
        </p:txBody>
      </p:sp>
      <p:sp>
        <p:nvSpPr>
          <p:cNvPr id="282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283" name="Slide Number Placeholder 3"/>
          <p:cNvSpPr txBox="1"/>
          <p:nvPr>
            <p:ph type="sldNum" sz="quarter" idx="4294967295"/>
          </p:nvPr>
        </p:nvSpPr>
        <p:spPr>
          <a:xfrm>
            <a:off x="7812088" y="-20639"/>
            <a:ext cx="23082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6" name="Rectangle 4"/>
          <p:cNvGrpSpPr/>
          <p:nvPr/>
        </p:nvGrpSpPr>
        <p:grpSpPr>
          <a:xfrm>
            <a:off x="3293532" y="2455332"/>
            <a:ext cx="2556937" cy="2709338"/>
            <a:chOff x="0" y="0"/>
            <a:chExt cx="2556935" cy="2709336"/>
          </a:xfrm>
        </p:grpSpPr>
        <p:sp>
          <p:nvSpPr>
            <p:cNvPr id="284" name="Rectangle"/>
            <p:cNvSpPr/>
            <p:nvPr/>
          </p:nvSpPr>
          <p:spPr>
            <a:xfrm>
              <a:off x="-1" y="-1"/>
              <a:ext cx="2556937" cy="27093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9F432D"/>
                </a:gs>
              </a:gsLst>
              <a:lin ang="5400000" scaled="0"/>
            </a:gradFill>
            <a:ln w="952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2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5" name="Computer"/>
            <p:cNvSpPr txBox="1"/>
            <p:nvPr/>
          </p:nvSpPr>
          <p:spPr>
            <a:xfrm>
              <a:off x="-1" y="1169247"/>
              <a:ext cx="255693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Computer</a:t>
              </a:r>
            </a:p>
          </p:txBody>
        </p:sp>
      </p:grpSp>
      <p:sp>
        <p:nvSpPr>
          <p:cNvPr id="287" name="Straight Arrow Connector 7"/>
          <p:cNvSpPr/>
          <p:nvPr/>
        </p:nvSpPr>
        <p:spPr>
          <a:xfrm>
            <a:off x="1811865" y="3810000"/>
            <a:ext cx="1481669" cy="0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288" name="Straight Arrow Connector 8"/>
          <p:cNvSpPr/>
          <p:nvPr/>
        </p:nvSpPr>
        <p:spPr>
          <a:xfrm>
            <a:off x="5850466" y="3810000"/>
            <a:ext cx="1481669" cy="0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EF5946"/>
                </a:solidFill>
              </a:defRPr>
            </a:pPr>
          </a:p>
        </p:txBody>
      </p:sp>
      <p:sp>
        <p:nvSpPr>
          <p:cNvPr id="289" name="TextBox 9"/>
          <p:cNvSpPr txBox="1"/>
          <p:nvPr/>
        </p:nvSpPr>
        <p:spPr>
          <a:xfrm>
            <a:off x="1993850" y="3378367"/>
            <a:ext cx="66760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290" name="TextBox 10"/>
          <p:cNvSpPr txBox="1"/>
          <p:nvPr/>
        </p:nvSpPr>
        <p:spPr>
          <a:xfrm>
            <a:off x="6159451" y="3396834"/>
            <a:ext cx="89162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3"/>
      <p:bldP build="whole" bldLvl="1" animBg="1" rev="0" advAuto="0" spid="290" grpId="5"/>
      <p:bldP build="whole" bldLvl="1" animBg="1" rev="0" advAuto="0" spid="287" grpId="1"/>
      <p:bldP build="whole" bldLvl="1" animBg="1" rev="0" advAuto="0" spid="288" grpId="4"/>
      <p:bldP build="whole" bldLvl="1" animBg="1" rev="0" advAuto="0" spid="289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le 4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BT - 1: Hour Glasses</a:t>
            </a:r>
          </a:p>
        </p:txBody>
      </p:sp>
      <p:sp>
        <p:nvSpPr>
          <p:cNvPr id="603" name="Content Placeholder 5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 marL="0" indent="68580">
              <a:buSzTx/>
              <a:buNone/>
            </a:pPr>
            <a:r>
              <a:t>You have two hourglasses: a 7 minute one and a 11 minute one. Using just two hourglass, </a:t>
            </a:r>
            <a:r>
              <a:rPr b="1"/>
              <a:t>accurately time 15 minutes</a:t>
            </a:r>
            <a:r>
              <a:t>.</a:t>
            </a:r>
          </a:p>
        </p:txBody>
      </p:sp>
      <p:sp>
        <p:nvSpPr>
          <p:cNvPr id="604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605" name="Slide Number Placeholder 3"/>
          <p:cNvSpPr txBox="1"/>
          <p:nvPr>
            <p:ph type="sldNum" sz="quarter" idx="4294967295"/>
          </p:nvPr>
        </p:nvSpPr>
        <p:spPr>
          <a:xfrm>
            <a:off x="7812088" y="-20639"/>
            <a:ext cx="35751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itle 1"/>
          <p:cNvSpPr txBox="1"/>
          <p:nvPr>
            <p:ph type="title"/>
          </p:nvPr>
        </p:nvSpPr>
        <p:spPr>
          <a:xfrm>
            <a:off x="4733364" y="2708474"/>
            <a:ext cx="3313358" cy="1702163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608" name="Text Placeholder 2"/>
          <p:cNvSpPr txBox="1"/>
          <p:nvPr>
            <p:ph type="body" sz="quarter" idx="1"/>
          </p:nvPr>
        </p:nvSpPr>
        <p:spPr>
          <a:xfrm>
            <a:off x="5671027" y="5718006"/>
            <a:ext cx="2371008" cy="329511"/>
          </a:xfrm>
          <a:prstGeom prst="rect">
            <a:avLst/>
          </a:prstGeom>
        </p:spPr>
        <p:txBody>
          <a:bodyPr/>
          <a:lstStyle/>
          <a:p>
            <a:pPr/>
            <a:r>
              <a:t>Prateek Narang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4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Tool for solving problems with data</a:t>
            </a:r>
          </a:p>
        </p:txBody>
      </p:sp>
      <p:sp>
        <p:nvSpPr>
          <p:cNvPr id="293" name="Content Placeholder 5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To communicate the solution we create </a:t>
            </a:r>
            <a:r>
              <a:rPr>
                <a:solidFill>
                  <a:schemeClr val="accent1"/>
                </a:solidFill>
              </a:rPr>
              <a:t>Programs</a:t>
            </a:r>
            <a:r>
              <a:t>. </a:t>
            </a:r>
          </a:p>
          <a:p>
            <a:pPr/>
            <a:r>
              <a:t>So  a program is a </a:t>
            </a:r>
            <a:r>
              <a:rPr>
                <a:solidFill>
                  <a:schemeClr val="accent1"/>
                </a:solidFill>
              </a:rPr>
              <a:t>sequence of instructions </a:t>
            </a:r>
            <a:r>
              <a:t>that tells a computer how to perform a task.</a:t>
            </a:r>
          </a:p>
          <a:p>
            <a:pPr/>
            <a:r>
              <a:t>When computer follows the instructions we say it </a:t>
            </a:r>
            <a:r>
              <a:rPr>
                <a:solidFill>
                  <a:schemeClr val="accent1"/>
                </a:solidFill>
              </a:rPr>
              <a:t>executes</a:t>
            </a:r>
            <a:r>
              <a:rPr b="1"/>
              <a:t> </a:t>
            </a:r>
            <a:r>
              <a:t>the program.</a:t>
            </a:r>
          </a:p>
        </p:txBody>
      </p:sp>
      <p:sp>
        <p:nvSpPr>
          <p:cNvPr id="294" name="Date Placeholder 1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295" name="Slide Number Placeholder 2"/>
          <p:cNvSpPr txBox="1"/>
          <p:nvPr>
            <p:ph type="sldNum" sz="quarter" idx="4294967295"/>
          </p:nvPr>
        </p:nvSpPr>
        <p:spPr>
          <a:xfrm>
            <a:off x="7812088" y="-20639"/>
            <a:ext cx="23082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6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It’s a machine!</a:t>
            </a:r>
          </a:p>
        </p:txBody>
      </p:sp>
      <p:sp>
        <p:nvSpPr>
          <p:cNvPr id="298" name="Content Placeholder 9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Computers are a machine, and at the most basic level, they are collection of switches – where </a:t>
            </a:r>
            <a:r>
              <a:rPr b="1">
                <a:solidFill>
                  <a:schemeClr val="accent1"/>
                </a:solidFill>
              </a:rPr>
              <a:t>1</a:t>
            </a:r>
            <a:r>
              <a:t> represents “</a:t>
            </a:r>
            <a:r>
              <a:rPr>
                <a:solidFill>
                  <a:schemeClr val="accent1"/>
                </a:solidFill>
              </a:rPr>
              <a:t>on</a:t>
            </a:r>
            <a:r>
              <a:t>” and </a:t>
            </a:r>
            <a:r>
              <a:rPr>
                <a:solidFill>
                  <a:schemeClr val="accent1"/>
                </a:solidFill>
              </a:rPr>
              <a:t>0</a:t>
            </a:r>
            <a:r>
              <a:t> represents “</a:t>
            </a:r>
            <a:r>
              <a:rPr>
                <a:solidFill>
                  <a:schemeClr val="accent1"/>
                </a:solidFill>
              </a:rPr>
              <a:t>off</a:t>
            </a:r>
            <a:r>
              <a:t>”. </a:t>
            </a:r>
          </a:p>
          <a:p>
            <a:pPr/>
            <a:r>
              <a:t>Everything that a computer does is implemented in this most basic of all numbering systems – </a:t>
            </a:r>
            <a:r>
              <a:rPr>
                <a:solidFill>
                  <a:schemeClr val="accent1"/>
                </a:solidFill>
              </a:rPr>
              <a:t>binary</a:t>
            </a:r>
            <a:endParaRPr>
              <a:solidFill>
                <a:schemeClr val="accent1"/>
              </a:solidFill>
            </a:endParaRPr>
          </a:p>
          <a:p>
            <a:pPr/>
            <a:r>
              <a:t>So if you want to communicate directly we need to talk to in binary</a:t>
            </a:r>
          </a:p>
        </p:txBody>
      </p:sp>
      <p:sp>
        <p:nvSpPr>
          <p:cNvPr id="299" name="Date Placeholder 1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00" name="Slide Number Placeholder 2"/>
          <p:cNvSpPr txBox="1"/>
          <p:nvPr>
            <p:ph type="sldNum" sz="quarter" idx="4294967295"/>
          </p:nvPr>
        </p:nvSpPr>
        <p:spPr>
          <a:xfrm>
            <a:off x="7812088" y="-20639"/>
            <a:ext cx="23082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5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What does machine understands?</a:t>
            </a:r>
          </a:p>
        </p:txBody>
      </p:sp>
      <p:sp>
        <p:nvSpPr>
          <p:cNvPr id="303" name="Content Placeholder 6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 marL="0" indent="68580">
              <a:buSzTx/>
              <a:buNone/>
              <a:defRPr b="1"/>
            </a:pPr>
            <a:r>
              <a:t>Binary Instructions</a:t>
            </a:r>
          </a:p>
          <a:p>
            <a:pPr/>
            <a:r>
              <a:t>R Type</a:t>
            </a:r>
          </a:p>
          <a:p>
            <a:pPr lvl="1" marL="0" indent="365758">
              <a:buSzTx/>
              <a:buNone/>
              <a:defRPr sz="2200"/>
            </a:pPr>
            <a:r>
              <a:t>[op | rs | rt | rd | shamt | funct]</a:t>
            </a:r>
          </a:p>
          <a:p>
            <a:pPr/>
            <a:r>
              <a:t>I Type</a:t>
            </a:r>
          </a:p>
          <a:p>
            <a:pPr lvl="1" marL="0" indent="365758">
              <a:buSzTx/>
              <a:buNone/>
              <a:defRPr sz="2200"/>
            </a:pPr>
            <a:r>
              <a:t>[op | rs | rt | address/immediate]</a:t>
            </a:r>
          </a:p>
          <a:p>
            <a:pPr/>
            <a:r>
              <a:t>J Type</a:t>
            </a:r>
          </a:p>
          <a:p>
            <a:pPr marL="0" indent="68580">
              <a:buSzTx/>
              <a:buNone/>
            </a:pPr>
            <a:r>
              <a:t>    [op |    target address   ]</a:t>
            </a:r>
          </a:p>
        </p:txBody>
      </p:sp>
      <p:sp>
        <p:nvSpPr>
          <p:cNvPr id="304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05" name="Slide Number Placeholder 7"/>
          <p:cNvSpPr txBox="1"/>
          <p:nvPr>
            <p:ph type="sldNum" sz="quarter" idx="4294967295"/>
          </p:nvPr>
        </p:nvSpPr>
        <p:spPr>
          <a:xfrm>
            <a:off x="7812088" y="-20639"/>
            <a:ext cx="23082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Content Placeholder 9" descr="Content Placeholder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975" y="1593850"/>
            <a:ext cx="7134225" cy="4086225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11" name="Slide Number Placeholder 10"/>
          <p:cNvSpPr txBox="1"/>
          <p:nvPr>
            <p:ph type="sldNum" sz="quarter" idx="4294967295"/>
          </p:nvPr>
        </p:nvSpPr>
        <p:spPr>
          <a:xfrm>
            <a:off x="7812088" y="-20639"/>
            <a:ext cx="23082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5"/>
          <p:cNvSpPr txBox="1"/>
          <p:nvPr>
            <p:ph type="title"/>
          </p:nvPr>
        </p:nvSpPr>
        <p:spPr>
          <a:xfrm>
            <a:off x="1300668" y="3005714"/>
            <a:ext cx="7177376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Its nearly impossible to write in Binary! </a:t>
            </a:r>
          </a:p>
        </p:txBody>
      </p:sp>
      <p:sp>
        <p:nvSpPr>
          <p:cNvPr id="314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15" name="Slide Number Placeholder 7"/>
          <p:cNvSpPr txBox="1"/>
          <p:nvPr>
            <p:ph type="sldNum" sz="quarter" idx="4294967295"/>
          </p:nvPr>
        </p:nvSpPr>
        <p:spPr>
          <a:xfrm>
            <a:off x="7812088" y="-20639"/>
            <a:ext cx="23082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5"/>
          <p:cNvSpPr txBox="1"/>
          <p:nvPr>
            <p:ph type="title"/>
          </p:nvPr>
        </p:nvSpPr>
        <p:spPr>
          <a:xfrm>
            <a:off x="1053627" y="722588"/>
            <a:ext cx="7186732" cy="571502"/>
          </a:xfrm>
          <a:prstGeom prst="rect">
            <a:avLst/>
          </a:prstGeom>
        </p:spPr>
        <p:txBody>
          <a:bodyPr/>
          <a:lstStyle>
            <a:lvl1pPr defTabSz="886967">
              <a:defRPr sz="3100"/>
            </a:lvl1pPr>
          </a:lstStyle>
          <a:p>
            <a:pPr/>
            <a:r>
              <a:t>What is programming language?</a:t>
            </a:r>
          </a:p>
        </p:txBody>
      </p:sp>
      <p:sp>
        <p:nvSpPr>
          <p:cNvPr id="318" name="Content Placeholder 6"/>
          <p:cNvSpPr txBox="1"/>
          <p:nvPr>
            <p:ph type="body" idx="1"/>
          </p:nvPr>
        </p:nvSpPr>
        <p:spPr>
          <a:xfrm>
            <a:off x="1043492" y="1441680"/>
            <a:ext cx="7187511" cy="4390951"/>
          </a:xfrm>
          <a:prstGeom prst="rect">
            <a:avLst/>
          </a:prstGeom>
        </p:spPr>
        <p:txBody>
          <a:bodyPr/>
          <a:lstStyle/>
          <a:p>
            <a:pPr/>
            <a:r>
              <a:t>A programming language is a set of rules that provides a way of telling a computer what operations to perform</a:t>
            </a:r>
          </a:p>
          <a:p>
            <a:pPr/>
            <a:r>
              <a:t>It provides a linguistic framework for describing computations.</a:t>
            </a:r>
          </a:p>
          <a:p>
            <a:pPr/>
            <a:r>
              <a:t>A programming language also has words, symbols and rules of grammar.</a:t>
            </a:r>
          </a:p>
          <a:p>
            <a:pPr/>
            <a:r>
              <a:t>The grammatical rules are called </a:t>
            </a:r>
            <a:r>
              <a:rPr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319" name="Date Placeholder 2"/>
          <p:cNvSpPr txBox="1"/>
          <p:nvPr/>
        </p:nvSpPr>
        <p:spPr>
          <a:xfrm>
            <a:off x="7010400" y="-26989"/>
            <a:ext cx="213360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F594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October 26, 2016</a:t>
            </a:r>
          </a:p>
        </p:txBody>
      </p:sp>
      <p:sp>
        <p:nvSpPr>
          <p:cNvPr id="320" name="Slide Number Placeholder 7"/>
          <p:cNvSpPr txBox="1"/>
          <p:nvPr>
            <p:ph type="sldNum" sz="quarter" idx="4294967295"/>
          </p:nvPr>
        </p:nvSpPr>
        <p:spPr>
          <a:xfrm>
            <a:off x="7812088" y="-20639"/>
            <a:ext cx="230829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1_CB FINAL">
  <a:themeElements>
    <a:clrScheme name="1_CB FINAL">
      <a:dk1>
        <a:srgbClr val="EF5946"/>
      </a:dk1>
      <a:lt1>
        <a:srgbClr val="A9E7EF"/>
      </a:lt1>
      <a:dk2>
        <a:srgbClr val="A7A7A7"/>
      </a:dk2>
      <a:lt2>
        <a:srgbClr val="535353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CB FIN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B FIN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594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A9E7E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A9E7E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CB FINAL">
  <a:themeElements>
    <a:clrScheme name="1_CB FIN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CB FIN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B FIN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594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A9E7E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A9E7E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