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800" y="1752600"/>
            <a:ext cx="7772400" cy="609600"/>
          </a:xfrm>
          <a:prstGeom prst="rect">
            <a:avLst/>
          </a:prstGeom>
        </p:spPr>
        <p:txBody>
          <a:bodyPr/>
          <a:lstStyle>
            <a:lvl1pPr defTabSz="749808">
              <a:defRPr b="1" sz="2296">
                <a:solidFill>
                  <a:srgbClr val="0000CC"/>
                </a:solidFill>
              </a:defRPr>
            </a:lvl1pPr>
          </a:lstStyle>
          <a:p>
            <a:pPr/>
            <a:r>
              <a:t>DEPARTMENT OF INFORMATION SCIENCE &amp; ENGINEERING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2819400"/>
            <a:ext cx="6400800" cy="1752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solidFill>
                  <a:srgbClr val="632523"/>
                </a:solidFill>
              </a:defRPr>
            </a:pPr>
            <a:r>
              <a:t>“</a:t>
            </a:r>
            <a:r>
              <a:rPr b="1"/>
              <a:t>Geofencing Attendance System</a:t>
            </a:r>
            <a:r>
              <a:t>”</a:t>
            </a:r>
          </a:p>
        </p:txBody>
      </p:sp>
      <p:sp>
        <p:nvSpPr>
          <p:cNvPr id="96" name="Subtitle 2"/>
          <p:cNvSpPr txBox="1"/>
          <p:nvPr/>
        </p:nvSpPr>
        <p:spPr>
          <a:xfrm>
            <a:off x="457200" y="4495800"/>
            <a:ext cx="3886200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just">
              <a:spcBef>
                <a:spcPts val="500"/>
              </a:spcBef>
              <a:defRPr sz="2400"/>
            </a:pPr>
            <a:r>
              <a:t>Presentation by,</a:t>
            </a:r>
          </a:p>
          <a:p>
            <a:pPr algn="just">
              <a:spcBef>
                <a:spcPts val="600"/>
              </a:spcBef>
              <a:defRPr sz="2600">
                <a:solidFill>
                  <a:srgbClr val="632523"/>
                </a:solidFill>
              </a:defRPr>
            </a:pPr>
            <a:r>
              <a:t>NAME : Abhinav Anand </a:t>
            </a:r>
          </a:p>
          <a:p>
            <a:pPr algn="just">
              <a:spcBef>
                <a:spcPts val="600"/>
              </a:spcBef>
              <a:defRPr sz="2600">
                <a:solidFill>
                  <a:srgbClr val="632523"/>
                </a:solidFill>
              </a:defRPr>
            </a:pPr>
            <a:r>
              <a:t>USN   : 1NH17IS002</a:t>
            </a:r>
          </a:p>
        </p:txBody>
      </p:sp>
      <p:sp>
        <p:nvSpPr>
          <p:cNvPr id="97" name="Subtitle 2"/>
          <p:cNvSpPr txBox="1"/>
          <p:nvPr/>
        </p:nvSpPr>
        <p:spPr>
          <a:xfrm>
            <a:off x="4953000" y="4495800"/>
            <a:ext cx="3886200" cy="220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just">
              <a:spcBef>
                <a:spcPts val="500"/>
              </a:spcBef>
              <a:defRPr sz="2400"/>
            </a:pPr>
            <a:r>
              <a:t>Under the Guidance of ,</a:t>
            </a:r>
          </a:p>
          <a:p>
            <a:pPr algn="just">
              <a:spcBef>
                <a:spcPts val="600"/>
              </a:spcBef>
              <a:defRPr sz="2600">
                <a:solidFill>
                  <a:srgbClr val="632523"/>
                </a:solidFill>
              </a:defRPr>
            </a:pPr>
            <a:r>
              <a:t>Guide Name : MOHAN</a:t>
            </a:r>
          </a:p>
          <a:p>
            <a:pPr algn="just">
              <a:spcBef>
                <a:spcPts val="600"/>
              </a:spcBef>
              <a:defRPr sz="2600">
                <a:solidFill>
                  <a:srgbClr val="632523"/>
                </a:solidFill>
              </a:defRPr>
            </a:pPr>
            <a:r>
              <a:t>Designation</a:t>
            </a:r>
          </a:p>
        </p:txBody>
      </p:sp>
      <p:pic>
        <p:nvPicPr>
          <p:cNvPr id="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304800"/>
            <a:ext cx="5363308" cy="114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oter Placeholder 4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Mini Project - ISE66</a:t>
            </a:r>
          </a:p>
        </p:txBody>
      </p:sp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Companies can track their all employees during working hour.</a:t>
            </a:r>
          </a:p>
          <a:p>
            <a:pPr/>
            <a:r>
              <a:t>For marking employees present, Employee needs to be present inside the campus.</a:t>
            </a:r>
          </a:p>
          <a:p>
            <a:pPr/>
            <a:r>
              <a:t>Cheapest attendance system.</a:t>
            </a:r>
          </a:p>
        </p:txBody>
      </p:sp>
      <p:sp>
        <p:nvSpPr>
          <p:cNvPr id="148" name="Date Placeholder 3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9/27/2019</a:t>
            </a:r>
          </a:p>
        </p:txBody>
      </p:sp>
      <p:sp>
        <p:nvSpPr>
          <p:cNvPr id="149" name="Slide Number Placeholder 5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4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Mini Project - ISE66</a:t>
            </a:r>
          </a:p>
        </p:txBody>
      </p:sp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5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[1] Reference – 1</a:t>
            </a:r>
          </a:p>
          <a:p>
            <a:pPr>
              <a:buSzTx/>
              <a:buNone/>
            </a:pPr>
            <a:r>
              <a:t>[2] Reference - 2</a:t>
            </a:r>
          </a:p>
        </p:txBody>
      </p:sp>
      <p:sp>
        <p:nvSpPr>
          <p:cNvPr id="154" name="Date Placeholder 3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9/27/2019</a:t>
            </a:r>
          </a:p>
        </p:txBody>
      </p:sp>
      <p:sp>
        <p:nvSpPr>
          <p:cNvPr id="155" name="Slide Number Placeholder 5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ooter Placeholder 4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Mini Project - ISE66</a:t>
            </a:r>
          </a:p>
        </p:txBody>
      </p:sp>
      <p:sp>
        <p:nvSpPr>
          <p:cNvPr id="158" name="Date Placeholder 3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9/27/2019</a:t>
            </a:r>
          </a:p>
        </p:txBody>
      </p:sp>
      <p:sp>
        <p:nvSpPr>
          <p:cNvPr id="159" name="Slide Number Placeholder 5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Rectangle 6"/>
          <p:cNvSpPr txBox="1"/>
          <p:nvPr/>
        </p:nvSpPr>
        <p:spPr>
          <a:xfrm>
            <a:off x="2834185" y="1828800"/>
            <a:ext cx="3442059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5400">
                <a:gradFill flip="none" rotWithShape="1">
                  <a:gsLst>
                    <a:gs pos="0">
                      <a:srgbClr val="FD7976"/>
                    </a:gs>
                    <a:gs pos="75000">
                      <a:srgbClr val="CE2C29"/>
                    </a:gs>
                    <a:gs pos="100000">
                      <a:srgbClr val="C40500"/>
                    </a:gs>
                  </a:gsLst>
                  <a:lin ang="5400000" scaled="0"/>
                </a:gra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61" name="Rectangle 7"/>
          <p:cNvSpPr txBox="1"/>
          <p:nvPr/>
        </p:nvSpPr>
        <p:spPr>
          <a:xfrm>
            <a:off x="2819400" y="3505200"/>
            <a:ext cx="350520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5400">
                <a:gradFill flip="none" rotWithShape="1">
                  <a:gsLst>
                    <a:gs pos="0">
                      <a:srgbClr val="FD7976"/>
                    </a:gs>
                    <a:gs pos="75000">
                      <a:srgbClr val="CE2C29"/>
                    </a:gs>
                    <a:gs pos="100000">
                      <a:srgbClr val="C40500"/>
                    </a:gs>
                  </a:gsLst>
                  <a:lin ang="5400000" scaled="0"/>
                </a:gra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pPr/>
            <a:r>
              <a:t>Queries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ooter Placeholder 4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Mini Project – ISE57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➢"/>
            </a:pPr>
            <a:r>
              <a:t>Introduction</a:t>
            </a:r>
          </a:p>
          <a:p>
            <a:pPr>
              <a:buFontTx/>
              <a:buChar char="➢"/>
            </a:pPr>
            <a:r>
              <a:t>Problem Definition</a:t>
            </a:r>
          </a:p>
          <a:p>
            <a:pPr>
              <a:buFontTx/>
              <a:buChar char="➢"/>
            </a:pPr>
            <a:r>
              <a:t>Objectives</a:t>
            </a:r>
          </a:p>
          <a:p>
            <a:pPr>
              <a:buFontTx/>
              <a:buChar char="➢"/>
            </a:pPr>
            <a:r>
              <a:t>Proposed system</a:t>
            </a:r>
          </a:p>
          <a:p>
            <a:pPr lvl="1" marL="742950" indent="-285750">
              <a:spcBef>
                <a:spcPts val="600"/>
              </a:spcBef>
              <a:buFontTx/>
              <a:buChar char="➢"/>
              <a:defRPr sz="2800"/>
            </a:pPr>
            <a:r>
              <a:t>System Design</a:t>
            </a:r>
          </a:p>
          <a:p>
            <a:pPr lvl="1" marL="742950" indent="-285750">
              <a:spcBef>
                <a:spcPts val="600"/>
              </a:spcBef>
              <a:buFontTx/>
              <a:buChar char="➢"/>
              <a:defRPr sz="2800"/>
            </a:pPr>
            <a:r>
              <a:t>Methodology</a:t>
            </a:r>
          </a:p>
          <a:p>
            <a:pPr>
              <a:buFontTx/>
              <a:buChar char="➢"/>
            </a:pPr>
            <a:r>
              <a:t>Expected Outcome</a:t>
            </a:r>
          </a:p>
          <a:p>
            <a:pPr>
              <a:buFontTx/>
              <a:buChar char="➢"/>
            </a:pPr>
            <a:r>
              <a:t>Conclusion</a:t>
            </a:r>
          </a:p>
        </p:txBody>
      </p:sp>
      <p:sp>
        <p:nvSpPr>
          <p:cNvPr id="102" name="Date Placeholder 3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9/27/2019</a:t>
            </a:r>
          </a:p>
        </p:txBody>
      </p:sp>
      <p:sp>
        <p:nvSpPr>
          <p:cNvPr id="103" name="Slide Number Placeholder 5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Title 1"/>
          <p:cNvSpPr txBox="1"/>
          <p:nvPr>
            <p:ph type="title"/>
          </p:nvPr>
        </p:nvSpPr>
        <p:spPr>
          <a:xfrm>
            <a:off x="457200" y="228600"/>
            <a:ext cx="8229600" cy="563563"/>
          </a:xfrm>
          <a:prstGeom prst="rect">
            <a:avLst/>
          </a:prstGeom>
        </p:spPr>
        <p:txBody>
          <a:bodyPr/>
          <a:lstStyle>
            <a:lvl1pPr defTabSz="758951">
              <a:defRPr sz="3237">
                <a:solidFill>
                  <a:srgbClr val="FF0000"/>
                </a:solidFill>
              </a:defRPr>
            </a:lvl1pPr>
          </a:lstStyle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ooter Placeholder 4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Mini Project - ISE66</a:t>
            </a:r>
          </a:p>
        </p:txBody>
      </p:sp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Introduction(1 slide) 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2039" indent="-312039" defTabSz="832104">
              <a:spcBef>
                <a:spcPts val="600"/>
              </a:spcBef>
              <a:defRPr sz="2912"/>
            </a:pPr>
            <a:r>
              <a:t>Currently in offices, attendance is taken manually or by biometric system.</a:t>
            </a:r>
          </a:p>
          <a:p>
            <a:pPr marL="312039" indent="-312039" defTabSz="832104">
              <a:spcBef>
                <a:spcPts val="600"/>
              </a:spcBef>
              <a:defRPr sz="2912"/>
            </a:pPr>
            <a:r>
              <a:t>Inspite biometric being much effective system, it’s an expensive method.</a:t>
            </a:r>
          </a:p>
          <a:p>
            <a:pPr marL="312039" indent="-312039" defTabSz="832104">
              <a:spcBef>
                <a:spcPts val="600"/>
              </a:spcBef>
              <a:defRPr sz="2912"/>
            </a:pPr>
            <a:r>
              <a:t>So I am proposing a system based on geofences to record attendance via mobile phone.</a:t>
            </a:r>
          </a:p>
          <a:p>
            <a:pPr marL="312039" indent="-312039" defTabSz="832104">
              <a:spcBef>
                <a:spcPts val="600"/>
              </a:spcBef>
              <a:defRPr sz="2912"/>
            </a:pPr>
            <a:r>
              <a:t>So for an employee to register for his attendance, He/She needs to be present physically to complete the process.</a:t>
            </a:r>
          </a:p>
        </p:txBody>
      </p:sp>
      <p:sp>
        <p:nvSpPr>
          <p:cNvPr id="109" name="Date Placeholder 3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9/27/2019</a:t>
            </a:r>
          </a:p>
        </p:txBody>
      </p:sp>
      <p:sp>
        <p:nvSpPr>
          <p:cNvPr id="110" name="Slide Number Placeholder 5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4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Mini Project - ISE66</a:t>
            </a:r>
          </a:p>
        </p:txBody>
      </p:sp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Problem Definition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Design and implement a geofencing area through a server which can identify the presence of the employee in the campus through their Phones.             </a:t>
            </a:r>
          </a:p>
        </p:txBody>
      </p:sp>
      <p:sp>
        <p:nvSpPr>
          <p:cNvPr id="115" name="Date Placeholder 3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9/27/2019</a:t>
            </a:r>
          </a:p>
        </p:txBody>
      </p:sp>
      <p:sp>
        <p:nvSpPr>
          <p:cNvPr id="116" name="Slide Number Placeholder 5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ooter Placeholder 4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Mini Project - ISE66</a:t>
            </a:r>
          </a:p>
        </p:txBody>
      </p:sp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Objectives(1 slide)</a:t>
            </a:r>
          </a:p>
        </p:txBody>
      </p:sp>
      <p:sp>
        <p:nvSpPr>
          <p:cNvPr id="120" name="Date Placeholder 3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9/27/2019</a:t>
            </a:r>
          </a:p>
        </p:txBody>
      </p:sp>
      <p:sp>
        <p:nvSpPr>
          <p:cNvPr id="121" name="Slide Number Placeholder 5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2039" indent="-312039" defTabSz="832104">
              <a:spcBef>
                <a:spcPts val="600"/>
              </a:spcBef>
              <a:defRPr sz="2912"/>
            </a:pPr>
            <a:r>
              <a:t>Currently in offices, attendance is taken manually or by biometric system.</a:t>
            </a:r>
          </a:p>
          <a:p>
            <a:pPr marL="312039" indent="-312039" defTabSz="832104">
              <a:spcBef>
                <a:spcPts val="600"/>
              </a:spcBef>
              <a:defRPr sz="2912"/>
            </a:pPr>
            <a:r>
              <a:t>Inspite biometric being much effective system, it’s an expensive method.</a:t>
            </a:r>
          </a:p>
          <a:p>
            <a:pPr marL="312039" indent="-312039" defTabSz="832104">
              <a:spcBef>
                <a:spcPts val="600"/>
              </a:spcBef>
              <a:defRPr sz="2912"/>
            </a:pPr>
            <a:r>
              <a:t>So I am proposing a system based on geofences to record attendance via mobile phone.</a:t>
            </a:r>
          </a:p>
          <a:p>
            <a:pPr marL="312039" indent="-312039" defTabSz="832104">
              <a:spcBef>
                <a:spcPts val="600"/>
              </a:spcBef>
              <a:defRPr sz="2912"/>
            </a:pPr>
            <a:r>
              <a:t>So for an employee to register for his attendance, He/She needs to be present physically to complete the process.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ooter Placeholder 4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Mini Project - ISE66</a:t>
            </a:r>
          </a:p>
        </p:txBody>
      </p:sp>
      <p:sp>
        <p:nvSpPr>
          <p:cNvPr id="125" name="Title 1"/>
          <p:cNvSpPr txBox="1"/>
          <p:nvPr>
            <p:ph type="title"/>
          </p:nvPr>
        </p:nvSpPr>
        <p:spPr>
          <a:xfrm>
            <a:off x="457200" y="274638"/>
            <a:ext cx="8229600" cy="1401763"/>
          </a:xfrm>
          <a:prstGeom prst="rect">
            <a:avLst/>
          </a:prstGeom>
        </p:spPr>
        <p:txBody>
          <a:bodyPr/>
          <a:lstStyle/>
          <a:p>
            <a:pPr defTabSz="640079">
              <a:defRPr sz="2730">
                <a:solidFill>
                  <a:srgbClr val="FF0000"/>
                </a:solidFill>
              </a:defRPr>
            </a:pPr>
            <a:br/>
            <a:r>
              <a:t>Proposed System-</a:t>
            </a:r>
            <a:r>
              <a:rPr>
                <a:solidFill>
                  <a:srgbClr val="000000"/>
                </a:solidFill>
              </a:rPr>
              <a:t>Architectural Design of the System</a:t>
            </a:r>
            <a:br>
              <a:rPr>
                <a:solidFill>
                  <a:srgbClr val="000000"/>
                </a:solidFill>
              </a:rPr>
            </a:b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97401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444500" algn="l"/>
                <a:tab pos="1054100" algn="l"/>
                <a:tab pos="1663700" algn="l"/>
                <a:tab pos="2273300" algn="l"/>
                <a:tab pos="2882900" algn="l"/>
                <a:tab pos="3492500" algn="l"/>
                <a:tab pos="4102100" algn="l"/>
                <a:tab pos="4724400" algn="l"/>
                <a:tab pos="5334000" algn="l"/>
                <a:tab pos="5943600" algn="l"/>
                <a:tab pos="6553200" algn="l"/>
                <a:tab pos="7162800" algn="l"/>
                <a:tab pos="7772400" algn="l"/>
                <a:tab pos="8382000" algn="l"/>
                <a:tab pos="89916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Hardware System Configuration:</a:t>
            </a:r>
          </a:p>
          <a:p>
            <a:pPr marL="0" indent="97401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444500" algn="l"/>
                <a:tab pos="1054100" algn="l"/>
                <a:tab pos="1663700" algn="l"/>
                <a:tab pos="2273300" algn="l"/>
                <a:tab pos="2882900" algn="l"/>
                <a:tab pos="3492500" algn="l"/>
                <a:tab pos="4102100" algn="l"/>
                <a:tab pos="4724400" algn="l"/>
                <a:tab pos="5334000" algn="l"/>
                <a:tab pos="5943600" algn="l"/>
                <a:tab pos="6553200" algn="l"/>
                <a:tab pos="7162800" algn="l"/>
                <a:tab pos="7772400" algn="l"/>
                <a:tab pos="8382000" algn="l"/>
                <a:tab pos="89916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Processor                         - Intel Core i5          </a:t>
            </a:r>
          </a:p>
          <a:p>
            <a:pPr marL="0" indent="97401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444500" algn="l"/>
                <a:tab pos="1054100" algn="l"/>
                <a:tab pos="1663700" algn="l"/>
                <a:tab pos="2273300" algn="l"/>
                <a:tab pos="2882900" algn="l"/>
                <a:tab pos="3492500" algn="l"/>
                <a:tab pos="4102100" algn="l"/>
                <a:tab pos="4724400" algn="l"/>
                <a:tab pos="5334000" algn="l"/>
                <a:tab pos="5943600" algn="l"/>
                <a:tab pos="6553200" algn="l"/>
                <a:tab pos="7162800" algn="l"/>
                <a:tab pos="7772400" algn="l"/>
                <a:tab pos="8382000" algn="l"/>
                <a:tab pos="89916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Speed                              - 1.8 GHz</a:t>
            </a:r>
          </a:p>
          <a:p>
            <a:pPr marL="0" indent="97401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444500" algn="l"/>
                <a:tab pos="1054100" algn="l"/>
                <a:tab pos="1663700" algn="l"/>
                <a:tab pos="2273300" algn="l"/>
                <a:tab pos="2882900" algn="l"/>
                <a:tab pos="3492500" algn="l"/>
                <a:tab pos="4102100" algn="l"/>
                <a:tab pos="4724400" algn="l"/>
                <a:tab pos="5334000" algn="l"/>
                <a:tab pos="5943600" algn="l"/>
                <a:tab pos="6553200" algn="l"/>
                <a:tab pos="7162800" algn="l"/>
                <a:tab pos="7772400" algn="l"/>
                <a:tab pos="8382000" algn="l"/>
                <a:tab pos="89916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RAM                               - 256 MB (min)</a:t>
            </a:r>
          </a:p>
          <a:p>
            <a:pPr marL="0" indent="97401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444500" algn="l"/>
                <a:tab pos="1054100" algn="l"/>
                <a:tab pos="1663700" algn="l"/>
                <a:tab pos="2273300" algn="l"/>
                <a:tab pos="2882900" algn="l"/>
                <a:tab pos="3492500" algn="l"/>
                <a:tab pos="4102100" algn="l"/>
                <a:tab pos="4724400" algn="l"/>
                <a:tab pos="5334000" algn="l"/>
                <a:tab pos="5943600" algn="l"/>
                <a:tab pos="6553200" algn="l"/>
                <a:tab pos="7162800" algn="l"/>
                <a:tab pos="7772400" algn="l"/>
                <a:tab pos="8382000" algn="l"/>
                <a:tab pos="89916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Hard Disk                        - 10 GB.</a:t>
            </a:r>
          </a:p>
          <a:p>
            <a:pPr lvl="1" marL="0" indent="435743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444500" algn="l"/>
                <a:tab pos="1054100" algn="l"/>
                <a:tab pos="1663700" algn="l"/>
                <a:tab pos="2273300" algn="l"/>
                <a:tab pos="2882900" algn="l"/>
                <a:tab pos="3492500" algn="l"/>
                <a:tab pos="4102100" algn="l"/>
                <a:tab pos="4724400" algn="l"/>
                <a:tab pos="5334000" algn="l"/>
                <a:tab pos="5943600" algn="l"/>
                <a:tab pos="6553200" algn="l"/>
                <a:tab pos="7162800" algn="l"/>
                <a:tab pos="7772400" algn="l"/>
                <a:tab pos="8382000" algn="l"/>
                <a:tab pos="89916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Mobile                             -  Any Phone Having GPS(Android Phone) </a:t>
            </a:r>
          </a:p>
          <a:p>
            <a:pPr marL="0" indent="97401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444500" algn="l"/>
                <a:tab pos="1054100" algn="l"/>
                <a:tab pos="1663700" algn="l"/>
                <a:tab pos="2273300" algn="l"/>
                <a:tab pos="2882900" algn="l"/>
                <a:tab pos="3492500" algn="l"/>
                <a:tab pos="4102100" algn="l"/>
                <a:tab pos="4724400" algn="l"/>
                <a:tab pos="5334000" algn="l"/>
                <a:tab pos="5943600" algn="l"/>
                <a:tab pos="6553200" algn="l"/>
                <a:tab pos="7162800" algn="l"/>
                <a:tab pos="7772400" algn="l"/>
                <a:tab pos="8382000" algn="l"/>
                <a:tab pos="89916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Software System Configuration:</a:t>
            </a:r>
          </a:p>
          <a:p>
            <a:pPr marL="0" indent="97401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444500" algn="l"/>
                <a:tab pos="1054100" algn="l"/>
                <a:tab pos="1663700" algn="l"/>
                <a:tab pos="2273300" algn="l"/>
                <a:tab pos="2882900" algn="l"/>
                <a:tab pos="3492500" algn="l"/>
                <a:tab pos="4102100" algn="l"/>
                <a:tab pos="4724400" algn="l"/>
                <a:tab pos="5334000" algn="l"/>
                <a:tab pos="5943600" algn="l"/>
                <a:tab pos="6553200" algn="l"/>
                <a:tab pos="7162800" algn="l"/>
                <a:tab pos="7772400" algn="l"/>
                <a:tab pos="8382000" algn="l"/>
                <a:tab pos="89916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Operating System             - Ubuntu</a:t>
            </a:r>
          </a:p>
          <a:p>
            <a:pPr marL="0" indent="97401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88900" algn="l"/>
                <a:tab pos="596900" algn="l"/>
                <a:tab pos="1206500" algn="l"/>
                <a:tab pos="1816100" algn="l"/>
                <a:tab pos="2425700" algn="l"/>
                <a:tab pos="3035300" algn="l"/>
                <a:tab pos="3644900" algn="l"/>
                <a:tab pos="4254500" algn="l"/>
                <a:tab pos="4864100" algn="l"/>
                <a:tab pos="5473700" algn="l"/>
                <a:tab pos="6083300" algn="l"/>
                <a:tab pos="6692900" algn="l"/>
                <a:tab pos="7302500" algn="l"/>
                <a:tab pos="7912100" algn="l"/>
                <a:tab pos="8521700" algn="l"/>
                <a:tab pos="91440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	Programming Language    - Python3, React.</a:t>
            </a:r>
          </a:p>
          <a:p>
            <a:pPr marL="0" indent="97401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444500" algn="l"/>
                <a:tab pos="1054100" algn="l"/>
                <a:tab pos="1663700" algn="l"/>
                <a:tab pos="2273300" algn="l"/>
                <a:tab pos="2882900" algn="l"/>
                <a:tab pos="3492500" algn="l"/>
                <a:tab pos="4102100" algn="l"/>
                <a:tab pos="4724400" algn="l"/>
                <a:tab pos="5334000" algn="l"/>
                <a:tab pos="5943600" algn="l"/>
                <a:tab pos="6553200" algn="l"/>
                <a:tab pos="7162800" algn="l"/>
                <a:tab pos="7772400" algn="l"/>
                <a:tab pos="8382000" algn="l"/>
                <a:tab pos="89916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Compiler                           - python compiler  </a:t>
            </a:r>
          </a:p>
          <a:p>
            <a:pPr lvl="1" marL="0" indent="435743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444500" algn="l"/>
                <a:tab pos="1054100" algn="l"/>
                <a:tab pos="1663700" algn="l"/>
                <a:tab pos="2273300" algn="l"/>
                <a:tab pos="2882900" algn="l"/>
                <a:tab pos="3492500" algn="l"/>
                <a:tab pos="4102100" algn="l"/>
                <a:tab pos="4724400" algn="l"/>
                <a:tab pos="5334000" algn="l"/>
                <a:tab pos="5943600" algn="l"/>
                <a:tab pos="6553200" algn="l"/>
                <a:tab pos="7162800" algn="l"/>
                <a:tab pos="7772400" algn="l"/>
                <a:tab pos="8382000" algn="l"/>
                <a:tab pos="89916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Database                           -  MySql</a:t>
            </a:r>
          </a:p>
          <a:p>
            <a:pPr marL="0" indent="97401" defTabSz="813816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Tx/>
              <a:buNone/>
              <a:tabLst>
                <a:tab pos="444500" algn="l"/>
                <a:tab pos="1054100" algn="l"/>
                <a:tab pos="1663700" algn="l"/>
                <a:tab pos="2273300" algn="l"/>
                <a:tab pos="2882900" algn="l"/>
                <a:tab pos="3492500" algn="l"/>
                <a:tab pos="4102100" algn="l"/>
                <a:tab pos="4724400" algn="l"/>
                <a:tab pos="5334000" algn="l"/>
                <a:tab pos="5943600" algn="l"/>
                <a:tab pos="6553200" algn="l"/>
                <a:tab pos="7162800" algn="l"/>
                <a:tab pos="7772400" algn="l"/>
                <a:tab pos="8382000" algn="l"/>
                <a:tab pos="8991600" algn="l"/>
              </a:tabLst>
              <a:defRPr sz="21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</a:t>
            </a:r>
          </a:p>
        </p:txBody>
      </p:sp>
      <p:sp>
        <p:nvSpPr>
          <p:cNvPr id="127" name="Date Placeholder 3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9/27/2019</a:t>
            </a:r>
          </a:p>
        </p:txBody>
      </p:sp>
      <p:sp>
        <p:nvSpPr>
          <p:cNvPr id="128" name="Slide Number Placeholder 5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4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Mini Project - ISE66</a:t>
            </a:r>
          </a:p>
        </p:txBody>
      </p:sp>
      <p:sp>
        <p:nvSpPr>
          <p:cNvPr id="1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Proposed System-</a:t>
            </a: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13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defRPr sz="2944"/>
            </a:pPr>
            <a:r>
              <a:t>In this project we are trying to track the mobile of all the employee working in a specific office.</a:t>
            </a:r>
          </a:p>
          <a:p>
            <a:pPr marL="315468" indent="-315468" defTabSz="841247">
              <a:defRPr sz="2944"/>
            </a:pPr>
            <a:r>
              <a:t>If the employee enters inside the campus then he will automatically marked as present.</a:t>
            </a:r>
          </a:p>
          <a:p>
            <a:pPr marL="315468" indent="-315468" defTabSz="841247">
              <a:defRPr sz="2944"/>
            </a:pPr>
            <a:r>
              <a:t>All the process will take place in server and if the mobile comes near office then it Push a request to server. Then the server will check its location and mark that employee present.  </a:t>
            </a:r>
          </a:p>
        </p:txBody>
      </p:sp>
      <p:sp>
        <p:nvSpPr>
          <p:cNvPr id="133" name="Date Placeholder 3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9/27/2019</a:t>
            </a:r>
          </a:p>
        </p:txBody>
      </p:sp>
      <p:sp>
        <p:nvSpPr>
          <p:cNvPr id="134" name="Slide Number Placeholder 5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7" name="client server.png" descr="client 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1569" y="615150"/>
            <a:ext cx="9144001" cy="548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oter Placeholder 4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Mini Project - ISE66</a:t>
            </a:r>
          </a:p>
        </p:txBody>
      </p:sp>
      <p:sp>
        <p:nvSpPr>
          <p:cNvPr id="140" name="Title 1"/>
          <p:cNvSpPr txBox="1"/>
          <p:nvPr>
            <p:ph type="title"/>
          </p:nvPr>
        </p:nvSpPr>
        <p:spPr>
          <a:xfrm>
            <a:off x="457200" y="403767"/>
            <a:ext cx="8229600" cy="1290572"/>
          </a:xfrm>
          <a:prstGeom prst="rect">
            <a:avLst/>
          </a:prstGeom>
        </p:spPr>
        <p:txBody>
          <a:bodyPr/>
          <a:lstStyle/>
          <a:p>
            <a:pPr defTabSz="374904">
              <a:defRPr sz="3321">
                <a:solidFill>
                  <a:srgbClr val="FF0000"/>
                </a:solidFill>
              </a:defRPr>
            </a:pPr>
            <a:r>
              <a:rPr sz="4059"/>
              <a:t>Expected Outcome</a:t>
            </a:r>
            <a:br>
              <a:rPr sz="4059"/>
            </a:b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defRPr sz="3136"/>
            </a:pPr>
            <a:r>
              <a:t>Reduction of False Attendance in an office.</a:t>
            </a:r>
          </a:p>
          <a:p>
            <a:pPr marL="336042" indent="-336042" defTabSz="896111">
              <a:defRPr sz="3136"/>
            </a:pPr>
            <a:r>
              <a:t>Employees can mark their attendance via mobile once they enter the building or its defined radius.</a:t>
            </a:r>
          </a:p>
          <a:p>
            <a:pPr marL="336042" indent="-336042" defTabSz="896111">
              <a:defRPr sz="3136"/>
            </a:pPr>
            <a:r>
              <a:t>Cheaper attendance system as compared to biometric or fingerprint system.</a:t>
            </a:r>
          </a:p>
          <a:p>
            <a:pPr marL="336042" indent="-336042" defTabSz="896111">
              <a:defRPr sz="3136"/>
            </a:pPr>
            <a:r>
              <a:t>Company can track their employee at working hour.</a:t>
            </a:r>
          </a:p>
        </p:txBody>
      </p:sp>
      <p:sp>
        <p:nvSpPr>
          <p:cNvPr id="142" name="Date Placeholder 3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9/27/2019</a:t>
            </a:r>
          </a:p>
        </p:txBody>
      </p:sp>
      <p:sp>
        <p:nvSpPr>
          <p:cNvPr id="143" name="Slide Number Placeholder 5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