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C89F-19D8-473D-87FD-02BFF63D8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20EEF-CD2B-4872-8AEA-9007EE306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4336-478C-4EBF-A933-F0A011BB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2D0C-7F10-4B6A-AB1E-6BF75EF2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F1EB-F844-458B-8571-EBEBFC94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C738-9941-4570-9BF9-A10C83E6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863BD-D9FA-403F-9D30-BD6850B0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E799-F7C6-4FB4-9E0B-BC46E1C5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0D42-36AB-47AE-A1CB-C5D4FDA4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A91AC-E38A-42C7-B84C-B2980967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061B9-B594-4DF0-803E-39F6F50A0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5F817-28C1-4E73-9911-1EA95073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F954-641E-42DD-A6D8-CA9B6344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BE40-7DAC-4840-B9A8-1B3D2E4A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BDED-6F56-4EF7-9972-75788025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40B-8CC7-4B72-99A1-6FCFC53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7F2E0-0151-4C6F-9338-8287F2F40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5BEEA-BBFA-49F4-BC73-2B7D2B66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E064-1DE2-4F62-9DD5-874D4B06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254A-A0D9-4575-8A1C-F4995BAE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FA0A-34DD-4606-B81B-DA446B96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41FBC-5E1E-47B4-A0D2-D4A7FD0E7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643D-2DBA-408A-980E-6691FBA9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311E-7858-435C-A4A8-28CDA94B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8F2B-4EF0-4631-A511-75D3B2E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D3F5-09BE-491D-9BD0-D93773D6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7D0D-A10F-4AAC-AA8A-4CAD5DBF2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F616-35DC-4FF0-B4A1-B30B6214E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186A4-FCD3-4E3F-AEE0-38231F9C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56A-2CFD-4D21-B39C-42098B42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AE2BE-7675-496D-BC4A-E90C5E4F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B94D-305F-4F6C-903D-8A8B8CCB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14E5F-600A-40A5-99BD-F309AE07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85C3A-E4D1-4835-9CB7-9917130BE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FD62A-9CF4-40B7-B46F-7458C4B27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AAA2D-2CA3-4B5E-B627-D7EDD449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85B8A-2087-4671-BF86-DE1546B6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F2276-8952-4EA1-81C4-B3543237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4A9B7-CB03-4CCB-8F52-662024F6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CF37-2E0A-44EF-BD0D-785114EE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1F823-157F-471D-8A91-7A0A7B97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BDEC3-0514-4E2F-BA77-67E20666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03EBC-C2DE-451F-9F92-B74D7BDD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1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98F77-F777-442A-B4B5-8592B7BF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C6BED-8113-4340-8F37-76E0F61D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A96CB-EA84-440C-9E24-C5383108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F5C4-23AB-48BA-A3CE-3B93A9FD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755D-8E2A-4707-9ADA-862A6104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00E9D-1F1E-41FA-9B78-89A268BA4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CDE6-A6EF-4C17-A61B-145939FF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1205C-1070-4EA4-9A28-A952340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69606-22FD-4F26-926D-CEC59E6B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E13E-BA04-47D6-BB79-E84AE698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E8BAC-6C13-4846-A175-C4E633C21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D6826-6415-4BDC-9A12-08C91C6B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732A8-BEDE-4D47-9035-89479FE4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81F35-4757-4ECF-AA46-845CC829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79C7-90E6-488D-A9EB-A84DBAA6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74628-958C-4329-87F7-7D61AFEB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0279-1091-4139-9D83-3855A4503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7A14-933C-4AB0-B966-AFB2758CD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34CA-A812-4283-8DDD-9C6B8211A25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8F48-5EEC-4045-BBE2-6CFF863C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15E4-FE4B-48EC-BE7F-33F955760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91D9-46EC-44CD-ACBA-C8B844D5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463D-0CA5-4C14-A361-09D7CB24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64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NFS Configuration</a:t>
            </a:r>
            <a:br>
              <a:rPr lang="en-US" dirty="0"/>
            </a:br>
            <a:r>
              <a:rPr lang="en-US" dirty="0"/>
              <a:t>                      NETWORK FILE SYSTEM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A036-A9E9-41C0-A632-572B62C7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84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</a:t>
            </a:r>
            <a:r>
              <a:rPr lang="en-US" sz="8900" dirty="0"/>
              <a:t>Installing NFS</a:t>
            </a:r>
            <a:br>
              <a:rPr lang="en-US" dirty="0"/>
            </a:br>
            <a:r>
              <a:rPr lang="en-US" dirty="0"/>
              <a:t>                            yum install </a:t>
            </a:r>
            <a:r>
              <a:rPr lang="en-US" dirty="0" err="1"/>
              <a:t>nfs</a:t>
            </a:r>
            <a:r>
              <a:rPr lang="en-US" dirty="0"/>
              <a:t>*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9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7454-E9AC-4741-9059-6D156DCC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822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                 Configuring NFS</a:t>
            </a:r>
            <a:br>
              <a:rPr lang="en-US" dirty="0"/>
            </a:br>
            <a:r>
              <a:rPr lang="en-US" dirty="0"/>
              <a:t>                       </a:t>
            </a:r>
            <a:br>
              <a:rPr lang="en-US" dirty="0"/>
            </a:br>
            <a:r>
              <a:rPr lang="en-US" dirty="0"/>
              <a:t>  Open the File: </a:t>
            </a:r>
            <a:br>
              <a:rPr lang="en-US" dirty="0"/>
            </a:br>
            <a:r>
              <a:rPr lang="en-US" dirty="0"/>
              <a:t>                vi /</a:t>
            </a:r>
            <a:r>
              <a:rPr lang="en-US" dirty="0" err="1"/>
              <a:t>etc</a:t>
            </a:r>
            <a:r>
              <a:rPr lang="en-US" dirty="0"/>
              <a:t>/exports</a:t>
            </a:r>
            <a:br>
              <a:rPr lang="en-US" dirty="0"/>
            </a:br>
            <a:r>
              <a:rPr lang="en-US" dirty="0"/>
              <a:t>                         </a:t>
            </a:r>
            <a:br>
              <a:rPr lang="en-US" dirty="0"/>
            </a:br>
            <a:r>
              <a:rPr lang="en-US" dirty="0"/>
              <a:t>                /</a:t>
            </a:r>
            <a:r>
              <a:rPr lang="en-US" dirty="0" err="1"/>
              <a:t>nfsshare</a:t>
            </a:r>
            <a:r>
              <a:rPr lang="en-US" dirty="0"/>
              <a:t> 0.0.0.0/24(</a:t>
            </a:r>
            <a:r>
              <a:rPr lang="en-US" dirty="0" err="1"/>
              <a:t>rw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C244-43B0-4138-8289-5CBA5AAF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72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   Creating directory and setting Permission</a:t>
            </a:r>
            <a:br>
              <a:rPr lang="en-US" dirty="0"/>
            </a:br>
            <a:r>
              <a:rPr lang="en-US" dirty="0"/>
              <a:t>                     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nfsshare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dirty="0" err="1"/>
              <a:t>chmod</a:t>
            </a:r>
            <a:r>
              <a:rPr lang="en-US" dirty="0"/>
              <a:t> –R 777 /</a:t>
            </a:r>
            <a:r>
              <a:rPr lang="en-US" dirty="0" err="1"/>
              <a:t>nfsshare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2C5D-D0A1-41C5-941C-32116190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11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               Start and Enable the Service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nfs</a:t>
            </a:r>
            <a:r>
              <a:rPr lang="en-US" dirty="0"/>
              <a:t> start</a:t>
            </a:r>
            <a:br>
              <a:rPr lang="en-US" dirty="0"/>
            </a:br>
            <a:r>
              <a:rPr lang="en-US" dirty="0"/>
              <a:t>      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nfs</a:t>
            </a:r>
            <a:r>
              <a:rPr lang="en-US" dirty="0"/>
              <a:t> enable</a:t>
            </a:r>
            <a:br>
              <a:rPr lang="en-US" dirty="0"/>
            </a:br>
            <a:r>
              <a:rPr lang="en-US" dirty="0"/>
              <a:t>      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rpcbind</a:t>
            </a:r>
            <a:r>
              <a:rPr lang="en-US" dirty="0"/>
              <a:t> start</a:t>
            </a:r>
            <a:br>
              <a:rPr lang="en-US" dirty="0"/>
            </a:br>
            <a:r>
              <a:rPr lang="en-US" dirty="0"/>
              <a:t>       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rpcbind</a:t>
            </a:r>
            <a:r>
              <a:rPr lang="en-US" dirty="0"/>
              <a:t> enable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To Check the Service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showmount</a:t>
            </a:r>
            <a:r>
              <a:rPr lang="en-US" dirty="0"/>
              <a:t> -e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9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C931-77DE-4DC1-A9A4-CC15499F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42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br>
              <a:rPr lang="en-US" dirty="0"/>
            </a:br>
            <a:r>
              <a:rPr lang="en-US" dirty="0"/>
              <a:t>              </a:t>
            </a:r>
            <a:br>
              <a:rPr lang="en-US" dirty="0"/>
            </a:br>
            <a:r>
              <a:rPr lang="en-US" dirty="0"/>
              <a:t>             </a:t>
            </a:r>
            <a:br>
              <a:rPr lang="en-US" dirty="0"/>
            </a:br>
            <a:r>
              <a:rPr lang="en-US" dirty="0"/>
              <a:t>In Client side:</a:t>
            </a:r>
            <a:br>
              <a:rPr lang="en-US" dirty="0"/>
            </a:br>
            <a:r>
              <a:rPr lang="en-US" dirty="0"/>
              <a:t>               yum install </a:t>
            </a:r>
            <a:r>
              <a:rPr lang="en-US" dirty="0" err="1"/>
              <a:t>nfs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 err="1"/>
              <a:t>showmount</a:t>
            </a:r>
            <a:r>
              <a:rPr lang="en-US" dirty="0"/>
              <a:t> –e “server </a:t>
            </a:r>
            <a:r>
              <a:rPr lang="en-US" dirty="0" err="1"/>
              <a:t>ip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             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Mount: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nfsclient</a:t>
            </a:r>
            <a:br>
              <a:rPr lang="en-US" dirty="0"/>
            </a:br>
            <a:r>
              <a:rPr lang="en-US" dirty="0"/>
              <a:t>              mount “server </a:t>
            </a:r>
            <a:r>
              <a:rPr lang="en-US" dirty="0" err="1"/>
              <a:t>ip</a:t>
            </a:r>
            <a:r>
              <a:rPr lang="en-US" dirty="0"/>
              <a:t>”:/</a:t>
            </a:r>
            <a:r>
              <a:rPr lang="en-US" dirty="0" err="1"/>
              <a:t>nfsshare</a:t>
            </a:r>
            <a:r>
              <a:rPr lang="en-US" dirty="0"/>
              <a:t> /</a:t>
            </a:r>
            <a:r>
              <a:rPr lang="en-US" dirty="0" err="1"/>
              <a:t>nfsclient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2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                       NFS Configuration                       NETWORK FILE SYSTEM     </vt:lpstr>
      <vt:lpstr>                       Installing NFS                             yum install nfs*       </vt:lpstr>
      <vt:lpstr>                             Configuring NFS                           Open the File:                  vi /etc/exports                                           /nfsshare 0.0.0.0/24(rw)      </vt:lpstr>
      <vt:lpstr>      Creating directory and setting Permission                                            mkdir /nfsshare                      chmod –R 777 /nfsshare        </vt:lpstr>
      <vt:lpstr>                  Start and Enable the Service   /etc/init.d/nfs start         /etc/init.d/nfs enable         /etc/init.d/rpcbind start         /etc/init.d/rpcbind enable                    To Check the Service          showmount -e  </vt:lpstr>
      <vt:lpstr>                                                In Client side:                yum install nfs*                showmount –e “server ip”                  To Mount:               mkdir /nfsclient               mount “server ip”:/nfsshare /nfsclient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NFS Configuration                    NETWORK FILE SYSTEM     </dc:title>
  <dc:creator>Abhinav Barath</dc:creator>
  <cp:lastModifiedBy>Abhinav Barath</cp:lastModifiedBy>
  <cp:revision>5</cp:revision>
  <dcterms:created xsi:type="dcterms:W3CDTF">2021-08-30T10:52:50Z</dcterms:created>
  <dcterms:modified xsi:type="dcterms:W3CDTF">2021-08-30T11:11:40Z</dcterms:modified>
</cp:coreProperties>
</file>